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304" r:id="rId4"/>
    <p:sldId id="256" r:id="rId5"/>
    <p:sldId id="257" r:id="rId7"/>
    <p:sldId id="258" r:id="rId8"/>
    <p:sldId id="309" r:id="rId9"/>
    <p:sldId id="263" r:id="rId10"/>
    <p:sldId id="310" r:id="rId11"/>
    <p:sldId id="264" r:id="rId12"/>
    <p:sldId id="311" r:id="rId13"/>
    <p:sldId id="262" r:id="rId14"/>
    <p:sldId id="268" r:id="rId15"/>
    <p:sldId id="313" r:id="rId16"/>
    <p:sldId id="261" r:id="rId17"/>
    <p:sldId id="281" r:id="rId18"/>
    <p:sldId id="282" r:id="rId19"/>
    <p:sldId id="296" r:id="rId20"/>
    <p:sldId id="295" r:id="rId21"/>
    <p:sldId id="294" r:id="rId22"/>
    <p:sldId id="314" r:id="rId23"/>
    <p:sldId id="31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2F2F2"/>
    <a:srgbClr val="F1EFEE"/>
    <a:srgbClr val="F5F3F1"/>
    <a:srgbClr val="F8F5F3"/>
    <a:srgbClr val="F5F2F1"/>
    <a:srgbClr val="F4F1F0"/>
    <a:srgbClr val="F7F4F2"/>
    <a:srgbClr val="F4F2F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8" autoAdjust="0"/>
    <p:restoredTop sz="95559" autoAdjust="0"/>
  </p:normalViewPr>
  <p:slideViewPr>
    <p:cSldViewPr snapToGrid="0">
      <p:cViewPr>
        <p:scale>
          <a:sx n="60" d="100"/>
          <a:sy n="60" d="100"/>
        </p:scale>
        <p:origin x="576" y="360"/>
      </p:cViewPr>
      <p:guideLst>
        <p:guide orient="horz" pos="2152"/>
        <p:guide pos="3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F4CF-FAD3-4753-A5D8-D35E0A8B43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5537"/>
            <a:ext cx="12192000" cy="4562463"/>
          </a:xfrm>
          <a:prstGeom prst="rect">
            <a:avLst/>
          </a:prstGeom>
          <a:noFill/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398" y="0"/>
            <a:ext cx="1220170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42000"/>
                </a:schemeClr>
              </a:gs>
              <a:gs pos="74000">
                <a:schemeClr val="accent1">
                  <a:lumMod val="45000"/>
                  <a:lumOff val="55000"/>
                  <a:alpha val="99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3" t="-126" r="18068" b="315"/>
          <a:stretch>
            <a:fillRect/>
          </a:stretch>
        </p:blipFill>
        <p:spPr>
          <a:xfrm rot="5400000" flipV="1">
            <a:off x="5381263" y="47263"/>
            <a:ext cx="6858000" cy="6763473"/>
          </a:xfrm>
          <a:prstGeom prst="flowChartManualInpu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3" t="-126" r="18068" b="315"/>
          <a:stretch>
            <a:fillRect/>
          </a:stretch>
        </p:blipFill>
        <p:spPr>
          <a:xfrm rot="16200000" flipH="1" flipV="1">
            <a:off x="-35560" y="35561"/>
            <a:ext cx="6858000" cy="6786879"/>
          </a:xfrm>
          <a:prstGeom prst="flowChartManualInpu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898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1" y="0"/>
            <a:ext cx="6076710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898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 rot="10800000">
            <a:off x="6115290" y="0"/>
            <a:ext cx="6076710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0800000">
            <a:off x="6115290" y="0"/>
            <a:ext cx="6076710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78CE-FED0-4D13-BE88-F615B9384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085E-C51B-4E4D-A83F-EA34A2593F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F559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C78CE-FED0-4D13-BE88-F615B9384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085E-C51B-4E4D-A83F-EA34A2593F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0C2F44">
                <a:alpha val="79000"/>
              </a:srgbClr>
            </a:gs>
            <a:gs pos="0">
              <a:srgbClr val="0C2F44">
                <a:alpha val="53000"/>
              </a:srgbClr>
            </a:gs>
            <a:gs pos="85000">
              <a:srgbClr val="092435"/>
            </a:gs>
            <a:gs pos="100000">
              <a:srgbClr val="0C2C4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12065"/>
            <a:ext cx="12203430" cy="683387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5715" y="-12065"/>
            <a:ext cx="12203430" cy="6858000"/>
          </a:xfrm>
          <a:prstGeom prst="rect">
            <a:avLst/>
          </a:prstGeom>
          <a:gradFill flip="none" rotWithShape="1">
            <a:gsLst>
              <a:gs pos="56000">
                <a:srgbClr val="0B2638">
                  <a:alpha val="88000"/>
                </a:srgbClr>
              </a:gs>
              <a:gs pos="28000">
                <a:srgbClr val="0B2435">
                  <a:alpha val="71000"/>
                </a:srgbClr>
              </a:gs>
              <a:gs pos="0">
                <a:srgbClr val="0E2D41">
                  <a:alpha val="69000"/>
                </a:srgbClr>
              </a:gs>
              <a:gs pos="90000">
                <a:srgbClr val="0C2C4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98750" y="1555750"/>
            <a:ext cx="8933815" cy="110680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差旅费报销系统</a:t>
            </a:r>
            <a:endParaRPr lang="zh-CN" altLang="en-US" sz="44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8665" y="2770505"/>
            <a:ext cx="2468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分析与设计</a:t>
            </a:r>
            <a:endParaRPr lang="zh-CN" altLang="en-US" sz="36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08520" y="4163695"/>
            <a:ext cx="3969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   别：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14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汇报人：王 月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   员：王颖、王月、曹贵玲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097153" name="图片 17"/>
          <p:cNvPicPr>
            <a:picLocks noChangeAspect="1"/>
          </p:cNvPicPr>
          <p:nvPr/>
        </p:nvPicPr>
        <p:blipFill rotWithShape="1">
          <a:blip r:embed="rId2"/>
          <a:srcRect r="73125"/>
          <a:stretch>
            <a:fillRect/>
          </a:stretch>
        </p:blipFill>
        <p:spPr>
          <a:xfrm>
            <a:off x="1118870" y="1365250"/>
            <a:ext cx="1449705" cy="1405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92"/>
    </mc:Choice>
    <mc:Fallback>
      <p:transition advTm="289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8742157" cy="4708981"/>
            <a:chOff x="3125165" y="868100"/>
            <a:chExt cx="8742157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8F5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7183758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2000" dirty="0" smtClean="0">
                  <a:solidFill>
                    <a:srgbClr val="2F5597"/>
                  </a:solidFill>
                  <a:latin typeface="华文新魏" panose="02010800040101010101" charset="-122"/>
                  <a:ea typeface="华文新魏" panose="02010800040101010101" charset="-122"/>
                </a:rPr>
                <a:t>系统开发</a:t>
              </a:r>
              <a:endParaRPr lang="zh-CN" altLang="en-US" sz="7200" spc="20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1048598" name="Freeform 69"/>
          <p:cNvSpPr>
            <a:spLocks noEditPoints="1"/>
          </p:cNvSpPr>
          <p:nvPr/>
        </p:nvSpPr>
        <p:spPr bwMode="auto">
          <a:xfrm>
            <a:off x="1336675" y="185420"/>
            <a:ext cx="6301105" cy="6370320"/>
          </a:xfrm>
          <a:custGeom>
            <a:avLst/>
            <a:gdLst>
              <a:gd name="T0" fmla="*/ 342 w 495"/>
              <a:gd name="T1" fmla="*/ 490 h 581"/>
              <a:gd name="T2" fmla="*/ 266 w 495"/>
              <a:gd name="T3" fmla="*/ 393 h 581"/>
              <a:gd name="T4" fmla="*/ 155 w 495"/>
              <a:gd name="T5" fmla="*/ 426 h 581"/>
              <a:gd name="T6" fmla="*/ 158 w 495"/>
              <a:gd name="T7" fmla="*/ 351 h 581"/>
              <a:gd name="T8" fmla="*/ 108 w 495"/>
              <a:gd name="T9" fmla="*/ 266 h 581"/>
              <a:gd name="T10" fmla="*/ 117 w 495"/>
              <a:gd name="T11" fmla="*/ 114 h 581"/>
              <a:gd name="T12" fmla="*/ 157 w 495"/>
              <a:gd name="T13" fmla="*/ 119 h 581"/>
              <a:gd name="T14" fmla="*/ 167 w 495"/>
              <a:gd name="T15" fmla="*/ 129 h 581"/>
              <a:gd name="T16" fmla="*/ 172 w 495"/>
              <a:gd name="T17" fmla="*/ 169 h 581"/>
              <a:gd name="T18" fmla="*/ 67 w 495"/>
              <a:gd name="T19" fmla="*/ 266 h 581"/>
              <a:gd name="T20" fmla="*/ 152 w 495"/>
              <a:gd name="T21" fmla="*/ 111 h 581"/>
              <a:gd name="T22" fmla="*/ 142 w 495"/>
              <a:gd name="T23" fmla="*/ 149 h 581"/>
              <a:gd name="T24" fmla="*/ 180 w 495"/>
              <a:gd name="T25" fmla="*/ 133 h 581"/>
              <a:gd name="T26" fmla="*/ 181 w 495"/>
              <a:gd name="T27" fmla="*/ 47 h 581"/>
              <a:gd name="T28" fmla="*/ 196 w 495"/>
              <a:gd name="T29" fmla="*/ 283 h 581"/>
              <a:gd name="T30" fmla="*/ 198 w 495"/>
              <a:gd name="T31" fmla="*/ 136 h 581"/>
              <a:gd name="T32" fmla="*/ 201 w 495"/>
              <a:gd name="T33" fmla="*/ 5 h 581"/>
              <a:gd name="T34" fmla="*/ 211 w 495"/>
              <a:gd name="T35" fmla="*/ 61 h 581"/>
              <a:gd name="T36" fmla="*/ 255 w 495"/>
              <a:gd name="T37" fmla="*/ 145 h 581"/>
              <a:gd name="T38" fmla="*/ 278 w 495"/>
              <a:gd name="T39" fmla="*/ 84 h 581"/>
              <a:gd name="T40" fmla="*/ 357 w 495"/>
              <a:gd name="T41" fmla="*/ 54 h 581"/>
              <a:gd name="T42" fmla="*/ 411 w 495"/>
              <a:gd name="T43" fmla="*/ 93 h 581"/>
              <a:gd name="T44" fmla="*/ 430 w 495"/>
              <a:gd name="T45" fmla="*/ 95 h 581"/>
              <a:gd name="T46" fmla="*/ 463 w 495"/>
              <a:gd name="T47" fmla="*/ 155 h 581"/>
              <a:gd name="T48" fmla="*/ 221 w 495"/>
              <a:gd name="T49" fmla="*/ 279 h 581"/>
              <a:gd name="T50" fmla="*/ 349 w 495"/>
              <a:gd name="T51" fmla="*/ 257 h 581"/>
              <a:gd name="T52" fmla="*/ 398 w 495"/>
              <a:gd name="T53" fmla="*/ 210 h 581"/>
              <a:gd name="T54" fmla="*/ 406 w 495"/>
              <a:gd name="T55" fmla="*/ 220 h 581"/>
              <a:gd name="T56" fmla="*/ 411 w 495"/>
              <a:gd name="T57" fmla="*/ 451 h 581"/>
              <a:gd name="T58" fmla="*/ 406 w 495"/>
              <a:gd name="T59" fmla="*/ 321 h 581"/>
              <a:gd name="T60" fmla="*/ 468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0 w 495"/>
              <a:gd name="T67" fmla="*/ 188 h 581"/>
              <a:gd name="T68" fmla="*/ 364 w 495"/>
              <a:gd name="T69" fmla="*/ 225 h 581"/>
              <a:gd name="T70" fmla="*/ 360 w 495"/>
              <a:gd name="T71" fmla="*/ 188 h 581"/>
              <a:gd name="T72" fmla="*/ 386 w 495"/>
              <a:gd name="T73" fmla="*/ 356 h 581"/>
              <a:gd name="T74" fmla="*/ 220 w 495"/>
              <a:gd name="T75" fmla="*/ 351 h 581"/>
              <a:gd name="T76" fmla="*/ 235 w 495"/>
              <a:gd name="T77" fmla="*/ 315 h 581"/>
              <a:gd name="T78" fmla="*/ 206 w 495"/>
              <a:gd name="T79" fmla="*/ 172 h 581"/>
              <a:gd name="T80" fmla="*/ 238 w 495"/>
              <a:gd name="T81" fmla="*/ 167 h 581"/>
              <a:gd name="T82" fmla="*/ 251 w 495"/>
              <a:gd name="T83" fmla="*/ 158 h 581"/>
              <a:gd name="T84" fmla="*/ 269 w 495"/>
              <a:gd name="T85" fmla="*/ 131 h 581"/>
              <a:gd name="T86" fmla="*/ 278 w 495"/>
              <a:gd name="T87" fmla="*/ 100 h 581"/>
              <a:gd name="T88" fmla="*/ 393 w 495"/>
              <a:gd name="T89" fmla="*/ 130 h 581"/>
              <a:gd name="T90" fmla="*/ 438 w 495"/>
              <a:gd name="T91" fmla="*/ 100 h 581"/>
              <a:gd name="T92" fmla="*/ 438 w 495"/>
              <a:gd name="T93" fmla="*/ 154 h 581"/>
              <a:gd name="T94" fmla="*/ 456 w 495"/>
              <a:gd name="T95" fmla="*/ 159 h 581"/>
              <a:gd name="T96" fmla="*/ 474 w 495"/>
              <a:gd name="T97" fmla="*/ 100 h 581"/>
              <a:gd name="T98" fmla="*/ 455 w 495"/>
              <a:gd name="T99" fmla="*/ 80 h 581"/>
              <a:gd name="T100" fmla="*/ 343 w 495"/>
              <a:gd name="T101" fmla="*/ 34 h 581"/>
              <a:gd name="T102" fmla="*/ 206 w 495"/>
              <a:gd name="T103" fmla="*/ 0 h 581"/>
              <a:gd name="T104" fmla="*/ 173 w 495"/>
              <a:gd name="T105" fmla="*/ 7 h 581"/>
              <a:gd name="T106" fmla="*/ 143 w 495"/>
              <a:gd name="T107" fmla="*/ 23 h 581"/>
              <a:gd name="T108" fmla="*/ 121 w 495"/>
              <a:gd name="T109" fmla="*/ 51 h 581"/>
              <a:gd name="T110" fmla="*/ 148 w 495"/>
              <a:gd name="T111" fmla="*/ 83 h 581"/>
              <a:gd name="T112" fmla="*/ 59 w 495"/>
              <a:gd name="T113" fmla="*/ 98 h 581"/>
              <a:gd name="T114" fmla="*/ 108 w 495"/>
              <a:gd name="T115" fmla="*/ 286 h 581"/>
              <a:gd name="T116" fmla="*/ 152 w 495"/>
              <a:gd name="T117" fmla="*/ 307 h 581"/>
              <a:gd name="T118" fmla="*/ 102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69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89" y="371"/>
                  <a:pt x="289" y="371"/>
                  <a:pt x="289" y="371"/>
                </a:cubicBezTo>
                <a:cubicBezTo>
                  <a:pt x="298" y="361"/>
                  <a:pt x="298" y="361"/>
                  <a:pt x="298" y="361"/>
                </a:cubicBezTo>
                <a:cubicBezTo>
                  <a:pt x="337" y="349"/>
                  <a:pt x="337" y="349"/>
                  <a:pt x="337" y="349"/>
                </a:cubicBezTo>
                <a:cubicBezTo>
                  <a:pt x="376" y="362"/>
                  <a:pt x="376" y="362"/>
                  <a:pt x="376" y="362"/>
                </a:cubicBezTo>
                <a:lnTo>
                  <a:pt x="369" y="368"/>
                </a:lnTo>
                <a:close/>
                <a:moveTo>
                  <a:pt x="342" y="490"/>
                </a:moveTo>
                <a:cubicBezTo>
                  <a:pt x="337" y="470"/>
                  <a:pt x="337" y="470"/>
                  <a:pt x="337" y="470"/>
                </a:cubicBezTo>
                <a:cubicBezTo>
                  <a:pt x="349" y="422"/>
                  <a:pt x="349" y="422"/>
                  <a:pt x="349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4" y="420"/>
                  <a:pt x="364" y="420"/>
                  <a:pt x="364" y="420"/>
                </a:cubicBezTo>
                <a:cubicBezTo>
                  <a:pt x="375" y="493"/>
                  <a:pt x="375" y="493"/>
                  <a:pt x="375" y="493"/>
                </a:cubicBezTo>
                <a:cubicBezTo>
                  <a:pt x="364" y="492"/>
                  <a:pt x="353" y="491"/>
                  <a:pt x="342" y="490"/>
                </a:cubicBezTo>
                <a:close/>
                <a:moveTo>
                  <a:pt x="266" y="393"/>
                </a:moveTo>
                <a:cubicBezTo>
                  <a:pt x="299" y="401"/>
                  <a:pt x="299" y="401"/>
                  <a:pt x="299" y="401"/>
                </a:cubicBezTo>
                <a:cubicBezTo>
                  <a:pt x="344" y="384"/>
                  <a:pt x="344" y="384"/>
                  <a:pt x="344" y="384"/>
                </a:cubicBezTo>
                <a:cubicBezTo>
                  <a:pt x="369" y="396"/>
                  <a:pt x="369" y="396"/>
                  <a:pt x="369" y="396"/>
                </a:cubicBezTo>
                <a:cubicBezTo>
                  <a:pt x="344" y="392"/>
                  <a:pt x="344" y="392"/>
                  <a:pt x="344" y="392"/>
                </a:cubicBezTo>
                <a:cubicBezTo>
                  <a:pt x="298" y="409"/>
                  <a:pt x="298" y="409"/>
                  <a:pt x="298" y="409"/>
                </a:cubicBezTo>
                <a:lnTo>
                  <a:pt x="266" y="393"/>
                </a:lnTo>
                <a:close/>
                <a:moveTo>
                  <a:pt x="171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0" y="407"/>
                  <a:pt x="170" y="407"/>
                  <a:pt x="170" y="407"/>
                </a:cubicBezTo>
                <a:cubicBezTo>
                  <a:pt x="185" y="457"/>
                  <a:pt x="185" y="457"/>
                  <a:pt x="185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1" y="472"/>
                </a:lnTo>
                <a:close/>
                <a:moveTo>
                  <a:pt x="154" y="326"/>
                </a:moveTo>
                <a:cubicBezTo>
                  <a:pt x="158" y="326"/>
                  <a:pt x="158" y="326"/>
                  <a:pt x="158" y="326"/>
                </a:cubicBezTo>
                <a:cubicBezTo>
                  <a:pt x="158" y="351"/>
                  <a:pt x="158" y="351"/>
                  <a:pt x="158" y="351"/>
                </a:cubicBezTo>
                <a:cubicBezTo>
                  <a:pt x="154" y="351"/>
                  <a:pt x="154" y="351"/>
                  <a:pt x="154" y="351"/>
                </a:cubicBezTo>
                <a:lnTo>
                  <a:pt x="154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8" y="266"/>
                  <a:pt x="78" y="266"/>
                  <a:pt x="78" y="266"/>
                </a:cubicBezTo>
                <a:cubicBezTo>
                  <a:pt x="78" y="100"/>
                  <a:pt x="78" y="100"/>
                  <a:pt x="78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48" y="98"/>
                  <a:pt x="148" y="98"/>
                  <a:pt x="148" y="98"/>
                </a:cubicBezTo>
                <a:cubicBezTo>
                  <a:pt x="149" y="99"/>
                  <a:pt x="149" y="100"/>
                  <a:pt x="149" y="101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2" y="114"/>
                  <a:pt x="112" y="114"/>
                  <a:pt x="112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6"/>
                  <a:pt x="156" y="118"/>
                  <a:pt x="157" y="119"/>
                </a:cubicBezTo>
                <a:cubicBezTo>
                  <a:pt x="133" y="143"/>
                  <a:pt x="133" y="143"/>
                  <a:pt x="133" y="143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8" y="144"/>
                  <a:pt x="128" y="144"/>
                  <a:pt x="128" y="144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7" y="129"/>
                  <a:pt x="167" y="129"/>
                  <a:pt x="167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8" y="163"/>
                  <a:pt x="158" y="163"/>
                  <a:pt x="158" y="163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4" y="166"/>
                  <a:pt x="154" y="166"/>
                  <a:pt x="154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4" y="169"/>
                  <a:pt x="174" y="169"/>
                  <a:pt x="174" y="169"/>
                </a:cubicBezTo>
                <a:cubicBezTo>
                  <a:pt x="172" y="169"/>
                  <a:pt x="172" y="169"/>
                  <a:pt x="172" y="169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6" y="138"/>
                  <a:pt x="187" y="138"/>
                  <a:pt x="189" y="138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7" y="172"/>
                  <a:pt x="187" y="172"/>
                  <a:pt x="187" y="172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3" y="266"/>
                </a:moveTo>
                <a:cubicBezTo>
                  <a:pt x="67" y="266"/>
                  <a:pt x="67" y="266"/>
                  <a:pt x="67" y="266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73" y="100"/>
                  <a:pt x="73" y="100"/>
                  <a:pt x="73" y="100"/>
                </a:cubicBezTo>
                <a:lnTo>
                  <a:pt x="73" y="266"/>
                </a:lnTo>
                <a:close/>
                <a:moveTo>
                  <a:pt x="152" y="111"/>
                </a:moveTo>
                <a:cubicBezTo>
                  <a:pt x="153" y="112"/>
                  <a:pt x="153" y="112"/>
                  <a:pt x="153" y="113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3" y="123"/>
                  <a:pt x="123" y="123"/>
                  <a:pt x="123" y="123"/>
                </a:cubicBezTo>
                <a:lnTo>
                  <a:pt x="152" y="111"/>
                </a:lnTo>
                <a:close/>
                <a:moveTo>
                  <a:pt x="122" y="57"/>
                </a:moveTo>
                <a:cubicBezTo>
                  <a:pt x="122" y="55"/>
                  <a:pt x="122" y="55"/>
                  <a:pt x="122" y="55"/>
                </a:cubicBezTo>
                <a:cubicBezTo>
                  <a:pt x="155" y="69"/>
                  <a:pt x="155" y="69"/>
                  <a:pt x="155" y="69"/>
                </a:cubicBezTo>
                <a:cubicBezTo>
                  <a:pt x="154" y="71"/>
                  <a:pt x="154" y="71"/>
                  <a:pt x="154" y="71"/>
                </a:cubicBezTo>
                <a:lnTo>
                  <a:pt x="122" y="57"/>
                </a:lnTo>
                <a:close/>
                <a:moveTo>
                  <a:pt x="165" y="124"/>
                </a:moveTo>
                <a:cubicBezTo>
                  <a:pt x="166" y="125"/>
                  <a:pt x="166" y="125"/>
                  <a:pt x="167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5" y="124"/>
                </a:lnTo>
                <a:close/>
                <a:moveTo>
                  <a:pt x="139" y="29"/>
                </a:moveTo>
                <a:cubicBezTo>
                  <a:pt x="143" y="30"/>
                  <a:pt x="143" y="30"/>
                  <a:pt x="143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5" y="57"/>
                  <a:pt x="165" y="57"/>
                  <a:pt x="165" y="57"/>
                </a:cubicBezTo>
                <a:lnTo>
                  <a:pt x="139" y="29"/>
                </a:lnTo>
                <a:close/>
                <a:moveTo>
                  <a:pt x="180" y="133"/>
                </a:moveTo>
                <a:cubicBezTo>
                  <a:pt x="181" y="134"/>
                  <a:pt x="182" y="134"/>
                  <a:pt x="183" y="13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7" y="166"/>
                  <a:pt x="167" y="166"/>
                  <a:pt x="167" y="166"/>
                </a:cubicBezTo>
                <a:lnTo>
                  <a:pt x="180" y="133"/>
                </a:lnTo>
                <a:close/>
                <a:moveTo>
                  <a:pt x="166" y="11"/>
                </a:moveTo>
                <a:cubicBezTo>
                  <a:pt x="170" y="18"/>
                  <a:pt x="170" y="18"/>
                  <a:pt x="170" y="18"/>
                </a:cubicBezTo>
                <a:cubicBezTo>
                  <a:pt x="184" y="46"/>
                  <a:pt x="184" y="46"/>
                  <a:pt x="184" y="46"/>
                </a:cubicBezTo>
                <a:cubicBezTo>
                  <a:pt x="183" y="46"/>
                  <a:pt x="182" y="47"/>
                  <a:pt x="181" y="47"/>
                </a:cubicBezTo>
                <a:lnTo>
                  <a:pt x="166" y="11"/>
                </a:lnTo>
                <a:close/>
                <a:moveTo>
                  <a:pt x="196" y="324"/>
                </a:moveTo>
                <a:cubicBezTo>
                  <a:pt x="196" y="324"/>
                  <a:pt x="196" y="324"/>
                  <a:pt x="196" y="324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6" y="351"/>
                  <a:pt x="196" y="351"/>
                  <a:pt x="196" y="351"/>
                </a:cubicBezTo>
                <a:lnTo>
                  <a:pt x="196" y="324"/>
                </a:lnTo>
                <a:close/>
                <a:moveTo>
                  <a:pt x="196" y="283"/>
                </a:moveTo>
                <a:cubicBezTo>
                  <a:pt x="196" y="283"/>
                  <a:pt x="196" y="283"/>
                  <a:pt x="196" y="283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6" y="307"/>
                  <a:pt x="196" y="307"/>
                  <a:pt x="196" y="307"/>
                </a:cubicBezTo>
                <a:lnTo>
                  <a:pt x="196" y="283"/>
                </a:lnTo>
                <a:close/>
                <a:moveTo>
                  <a:pt x="196" y="172"/>
                </a:moveTo>
                <a:cubicBezTo>
                  <a:pt x="198" y="172"/>
                  <a:pt x="198" y="172"/>
                  <a:pt x="198" y="172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199" y="136"/>
                  <a:pt x="200" y="136"/>
                  <a:pt x="201" y="136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6" y="267"/>
                  <a:pt x="196" y="267"/>
                  <a:pt x="196" y="267"/>
                </a:cubicBezTo>
                <a:lnTo>
                  <a:pt x="196" y="172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0" y="45"/>
                  <a:pt x="199" y="45"/>
                  <a:pt x="199" y="45"/>
                </a:cubicBezTo>
                <a:lnTo>
                  <a:pt x="199" y="5"/>
                </a:lnTo>
                <a:close/>
                <a:moveTo>
                  <a:pt x="211" y="61"/>
                </a:moveTo>
                <a:cubicBezTo>
                  <a:pt x="217" y="61"/>
                  <a:pt x="221" y="66"/>
                  <a:pt x="221" y="72"/>
                </a:cubicBezTo>
                <a:cubicBezTo>
                  <a:pt x="221" y="77"/>
                  <a:pt x="217" y="82"/>
                  <a:pt x="211" y="82"/>
                </a:cubicBezTo>
                <a:cubicBezTo>
                  <a:pt x="206" y="82"/>
                  <a:pt x="201" y="77"/>
                  <a:pt x="201" y="72"/>
                </a:cubicBezTo>
                <a:cubicBezTo>
                  <a:pt x="201" y="66"/>
                  <a:pt x="206" y="61"/>
                  <a:pt x="211" y="61"/>
                </a:cubicBezTo>
                <a:close/>
                <a:moveTo>
                  <a:pt x="231" y="164"/>
                </a:moveTo>
                <a:cubicBezTo>
                  <a:pt x="229" y="164"/>
                  <a:pt x="229" y="164"/>
                  <a:pt x="229" y="164"/>
                </a:cubicBezTo>
                <a:cubicBezTo>
                  <a:pt x="216" y="132"/>
                  <a:pt x="216" y="132"/>
                  <a:pt x="216" y="132"/>
                </a:cubicBezTo>
                <a:cubicBezTo>
                  <a:pt x="219" y="130"/>
                  <a:pt x="219" y="130"/>
                  <a:pt x="219" y="130"/>
                </a:cubicBezTo>
                <a:lnTo>
                  <a:pt x="231" y="164"/>
                </a:lnTo>
                <a:close/>
                <a:moveTo>
                  <a:pt x="232" y="119"/>
                </a:moveTo>
                <a:cubicBezTo>
                  <a:pt x="257" y="144"/>
                  <a:pt x="257" y="144"/>
                  <a:pt x="257" y="144"/>
                </a:cubicBezTo>
                <a:cubicBezTo>
                  <a:pt x="255" y="145"/>
                  <a:pt x="255" y="145"/>
                  <a:pt x="255" y="145"/>
                </a:cubicBezTo>
                <a:cubicBezTo>
                  <a:pt x="231" y="121"/>
                  <a:pt x="231" y="121"/>
                  <a:pt x="231" y="121"/>
                </a:cubicBezTo>
                <a:cubicBezTo>
                  <a:pt x="231" y="120"/>
                  <a:pt x="232" y="119"/>
                  <a:pt x="232" y="119"/>
                </a:cubicBezTo>
                <a:close/>
                <a:moveTo>
                  <a:pt x="240" y="103"/>
                </a:moveTo>
                <a:cubicBezTo>
                  <a:pt x="272" y="116"/>
                  <a:pt x="272" y="116"/>
                  <a:pt x="272" y="116"/>
                </a:cubicBezTo>
                <a:cubicBezTo>
                  <a:pt x="271" y="118"/>
                  <a:pt x="271" y="118"/>
                  <a:pt x="271" y="118"/>
                </a:cubicBezTo>
                <a:cubicBezTo>
                  <a:pt x="240" y="105"/>
                  <a:pt x="240" y="105"/>
                  <a:pt x="240" y="105"/>
                </a:cubicBezTo>
                <a:cubicBezTo>
                  <a:pt x="240" y="104"/>
                  <a:pt x="240" y="103"/>
                  <a:pt x="240" y="103"/>
                </a:cubicBezTo>
                <a:close/>
                <a:moveTo>
                  <a:pt x="278" y="84"/>
                </a:moveTo>
                <a:cubicBezTo>
                  <a:pt x="374" y="84"/>
                  <a:pt x="374" y="84"/>
                  <a:pt x="374" y="84"/>
                </a:cubicBezTo>
                <a:cubicBezTo>
                  <a:pt x="374" y="88"/>
                  <a:pt x="374" y="88"/>
                  <a:pt x="374" y="88"/>
                </a:cubicBezTo>
                <a:cubicBezTo>
                  <a:pt x="278" y="88"/>
                  <a:pt x="278" y="88"/>
                  <a:pt x="278" y="88"/>
                </a:cubicBezTo>
                <a:lnTo>
                  <a:pt x="278" y="84"/>
                </a:lnTo>
                <a:close/>
                <a:moveTo>
                  <a:pt x="359" y="56"/>
                </a:moveTo>
                <a:cubicBezTo>
                  <a:pt x="361" y="80"/>
                  <a:pt x="361" y="80"/>
                  <a:pt x="361" y="80"/>
                </a:cubicBezTo>
                <a:cubicBezTo>
                  <a:pt x="359" y="80"/>
                  <a:pt x="359" y="80"/>
                  <a:pt x="359" y="80"/>
                </a:cubicBezTo>
                <a:cubicBezTo>
                  <a:pt x="357" y="54"/>
                  <a:pt x="357" y="54"/>
                  <a:pt x="357" y="54"/>
                </a:cubicBezTo>
                <a:lnTo>
                  <a:pt x="359" y="56"/>
                </a:lnTo>
                <a:close/>
                <a:moveTo>
                  <a:pt x="370" y="68"/>
                </a:moveTo>
                <a:cubicBezTo>
                  <a:pt x="397" y="84"/>
                  <a:pt x="397" y="84"/>
                  <a:pt x="397" y="84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8"/>
                </a:lnTo>
                <a:close/>
                <a:moveTo>
                  <a:pt x="411" y="89"/>
                </a:moveTo>
                <a:cubicBezTo>
                  <a:pt x="411" y="93"/>
                  <a:pt x="411" y="93"/>
                  <a:pt x="411" y="93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377" y="97"/>
                  <a:pt x="377" y="97"/>
                  <a:pt x="377" y="97"/>
                </a:cubicBezTo>
                <a:lnTo>
                  <a:pt x="411" y="89"/>
                </a:lnTo>
                <a:close/>
                <a:moveTo>
                  <a:pt x="430" y="95"/>
                </a:moveTo>
                <a:cubicBezTo>
                  <a:pt x="402" y="131"/>
                  <a:pt x="402" y="131"/>
                  <a:pt x="402" y="131"/>
                </a:cubicBezTo>
                <a:cubicBezTo>
                  <a:pt x="399" y="127"/>
                  <a:pt x="399" y="127"/>
                  <a:pt x="399" y="127"/>
                </a:cubicBezTo>
                <a:cubicBezTo>
                  <a:pt x="427" y="91"/>
                  <a:pt x="427" y="91"/>
                  <a:pt x="427" y="91"/>
                </a:cubicBezTo>
                <a:lnTo>
                  <a:pt x="430" y="95"/>
                </a:lnTo>
                <a:close/>
                <a:moveTo>
                  <a:pt x="446" y="98"/>
                </a:moveTo>
                <a:cubicBezTo>
                  <a:pt x="431" y="144"/>
                  <a:pt x="431" y="144"/>
                  <a:pt x="431" y="144"/>
                </a:cubicBezTo>
                <a:cubicBezTo>
                  <a:pt x="429" y="143"/>
                  <a:pt x="429" y="143"/>
                  <a:pt x="429" y="143"/>
                </a:cubicBezTo>
                <a:cubicBezTo>
                  <a:pt x="444" y="96"/>
                  <a:pt x="444" y="96"/>
                  <a:pt x="444" y="96"/>
                </a:cubicBezTo>
                <a:lnTo>
                  <a:pt x="446" y="98"/>
                </a:lnTo>
                <a:close/>
                <a:moveTo>
                  <a:pt x="460" y="96"/>
                </a:moveTo>
                <a:cubicBezTo>
                  <a:pt x="463" y="96"/>
                  <a:pt x="463" y="96"/>
                  <a:pt x="463" y="96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0" y="155"/>
                  <a:pt x="460" y="155"/>
                  <a:pt x="460" y="155"/>
                </a:cubicBezTo>
                <a:lnTo>
                  <a:pt x="460" y="96"/>
                </a:lnTo>
                <a:close/>
                <a:moveTo>
                  <a:pt x="206" y="286"/>
                </a:moveTo>
                <a:cubicBezTo>
                  <a:pt x="216" y="286"/>
                  <a:pt x="216" y="286"/>
                  <a:pt x="216" y="286"/>
                </a:cubicBezTo>
                <a:cubicBezTo>
                  <a:pt x="216" y="307"/>
                  <a:pt x="216" y="307"/>
                  <a:pt x="216" y="307"/>
                </a:cubicBezTo>
                <a:cubicBezTo>
                  <a:pt x="206" y="307"/>
                  <a:pt x="206" y="307"/>
                  <a:pt x="206" y="307"/>
                </a:cubicBezTo>
                <a:lnTo>
                  <a:pt x="206" y="286"/>
                </a:lnTo>
                <a:close/>
                <a:moveTo>
                  <a:pt x="221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2"/>
                  <a:pt x="226" y="312"/>
                  <a:pt x="226" y="312"/>
                </a:cubicBezTo>
                <a:cubicBezTo>
                  <a:pt x="221" y="309"/>
                  <a:pt x="221" y="309"/>
                  <a:pt x="221" y="309"/>
                </a:cubicBezTo>
                <a:lnTo>
                  <a:pt x="221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49" y="257"/>
                  <a:pt x="349" y="257"/>
                  <a:pt x="349" y="257"/>
                </a:cubicBezTo>
                <a:cubicBezTo>
                  <a:pt x="364" y="285"/>
                  <a:pt x="364" y="285"/>
                  <a:pt x="364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0" y="182"/>
                  <a:pt x="400" y="182"/>
                  <a:pt x="400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4" y="210"/>
                  <a:pt x="394" y="210"/>
                  <a:pt x="394" y="210"/>
                </a:cubicBezTo>
                <a:cubicBezTo>
                  <a:pt x="394" y="204"/>
                  <a:pt x="394" y="204"/>
                  <a:pt x="394" y="204"/>
                </a:cubicBezTo>
                <a:cubicBezTo>
                  <a:pt x="399" y="204"/>
                  <a:pt x="399" y="204"/>
                  <a:pt x="399" y="204"/>
                </a:cubicBezTo>
                <a:cubicBezTo>
                  <a:pt x="399" y="202"/>
                  <a:pt x="399" y="202"/>
                  <a:pt x="399" y="202"/>
                </a:cubicBezTo>
                <a:cubicBezTo>
                  <a:pt x="394" y="202"/>
                  <a:pt x="394" y="202"/>
                  <a:pt x="394" y="202"/>
                </a:cubicBezTo>
                <a:cubicBezTo>
                  <a:pt x="394" y="192"/>
                  <a:pt x="394" y="192"/>
                  <a:pt x="394" y="192"/>
                </a:cubicBezTo>
                <a:lnTo>
                  <a:pt x="397" y="192"/>
                </a:lnTo>
                <a:close/>
                <a:moveTo>
                  <a:pt x="406" y="220"/>
                </a:moveTo>
                <a:cubicBezTo>
                  <a:pt x="400" y="220"/>
                  <a:pt x="400" y="220"/>
                  <a:pt x="400" y="220"/>
                </a:cubicBezTo>
                <a:cubicBezTo>
                  <a:pt x="400" y="212"/>
                  <a:pt x="400" y="212"/>
                  <a:pt x="400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6" y="220"/>
                </a:lnTo>
                <a:close/>
                <a:moveTo>
                  <a:pt x="413" y="497"/>
                </a:moveTo>
                <a:cubicBezTo>
                  <a:pt x="426" y="429"/>
                  <a:pt x="426" y="429"/>
                  <a:pt x="426" y="429"/>
                </a:cubicBezTo>
                <a:cubicBezTo>
                  <a:pt x="422" y="403"/>
                  <a:pt x="422" y="403"/>
                  <a:pt x="422" y="403"/>
                </a:cubicBezTo>
                <a:cubicBezTo>
                  <a:pt x="411" y="451"/>
                  <a:pt x="411" y="451"/>
                  <a:pt x="411" y="451"/>
                </a:cubicBezTo>
                <a:cubicBezTo>
                  <a:pt x="405" y="451"/>
                  <a:pt x="405" y="451"/>
                  <a:pt x="405" y="451"/>
                </a:cubicBezTo>
                <a:cubicBezTo>
                  <a:pt x="405" y="408"/>
                  <a:pt x="405" y="408"/>
                  <a:pt x="405" y="408"/>
                </a:cubicBezTo>
                <a:cubicBezTo>
                  <a:pt x="423" y="395"/>
                  <a:pt x="423" y="395"/>
                  <a:pt x="423" y="395"/>
                </a:cubicBezTo>
                <a:cubicBezTo>
                  <a:pt x="432" y="320"/>
                  <a:pt x="432" y="320"/>
                  <a:pt x="432" y="320"/>
                </a:cubicBezTo>
                <a:cubicBezTo>
                  <a:pt x="397" y="401"/>
                  <a:pt x="397" y="401"/>
                  <a:pt x="397" y="401"/>
                </a:cubicBezTo>
                <a:cubicBezTo>
                  <a:pt x="395" y="401"/>
                  <a:pt x="395" y="401"/>
                  <a:pt x="395" y="401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406" y="321"/>
                  <a:pt x="406" y="321"/>
                  <a:pt x="406" y="321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5" y="281"/>
                  <a:pt x="405" y="281"/>
                  <a:pt x="405" y="281"/>
                </a:cubicBezTo>
                <a:cubicBezTo>
                  <a:pt x="412" y="284"/>
                  <a:pt x="412" y="284"/>
                  <a:pt x="412" y="284"/>
                </a:cubicBezTo>
                <a:cubicBezTo>
                  <a:pt x="403" y="302"/>
                  <a:pt x="403" y="302"/>
                  <a:pt x="403" y="302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5" y="296"/>
                  <a:pt x="455" y="296"/>
                  <a:pt x="455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8" y="184"/>
                  <a:pt x="468" y="184"/>
                  <a:pt x="468" y="184"/>
                </a:cubicBezTo>
                <a:cubicBezTo>
                  <a:pt x="481" y="173"/>
                  <a:pt x="481" y="173"/>
                  <a:pt x="481" y="173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61" y="176"/>
                  <a:pt x="461" y="176"/>
                  <a:pt x="461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6" y="228"/>
                  <a:pt x="416" y="228"/>
                  <a:pt x="416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5" y="240"/>
                  <a:pt x="415" y="240"/>
                  <a:pt x="415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2" y="265"/>
                  <a:pt x="412" y="265"/>
                  <a:pt x="412" y="265"/>
                </a:cubicBezTo>
                <a:cubicBezTo>
                  <a:pt x="393" y="258"/>
                  <a:pt x="393" y="258"/>
                  <a:pt x="393" y="258"/>
                </a:cubicBezTo>
                <a:cubicBezTo>
                  <a:pt x="376" y="267"/>
                  <a:pt x="376" y="267"/>
                  <a:pt x="376" y="267"/>
                </a:cubicBezTo>
                <a:cubicBezTo>
                  <a:pt x="367" y="256"/>
                  <a:pt x="367" y="256"/>
                  <a:pt x="367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6" y="251"/>
                  <a:pt x="386" y="251"/>
                  <a:pt x="386" y="251"/>
                </a:cubicBezTo>
                <a:cubicBezTo>
                  <a:pt x="393" y="230"/>
                  <a:pt x="393" y="230"/>
                  <a:pt x="393" y="230"/>
                </a:cubicBezTo>
                <a:cubicBezTo>
                  <a:pt x="410" y="232"/>
                  <a:pt x="410" y="232"/>
                  <a:pt x="410" y="232"/>
                </a:cubicBezTo>
                <a:cubicBezTo>
                  <a:pt x="403" y="228"/>
                  <a:pt x="403" y="228"/>
                  <a:pt x="403" y="228"/>
                </a:cubicBezTo>
                <a:cubicBezTo>
                  <a:pt x="414" y="228"/>
                  <a:pt x="414" y="228"/>
                  <a:pt x="414" y="228"/>
                </a:cubicBezTo>
                <a:cubicBezTo>
                  <a:pt x="411" y="220"/>
                  <a:pt x="411" y="220"/>
                  <a:pt x="411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05" y="176"/>
                  <a:pt x="405" y="176"/>
                  <a:pt x="405" y="176"/>
                </a:cubicBezTo>
                <a:cubicBezTo>
                  <a:pt x="393" y="176"/>
                  <a:pt x="393" y="176"/>
                  <a:pt x="393" y="17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80" y="122"/>
                  <a:pt x="380" y="122"/>
                  <a:pt x="380" y="122"/>
                </a:cubicBezTo>
                <a:cubicBezTo>
                  <a:pt x="377" y="118"/>
                  <a:pt x="377" y="118"/>
                  <a:pt x="377" y="118"/>
                </a:cubicBezTo>
                <a:cubicBezTo>
                  <a:pt x="374" y="221"/>
                  <a:pt x="374" y="221"/>
                  <a:pt x="374" y="221"/>
                </a:cubicBezTo>
                <a:cubicBezTo>
                  <a:pt x="367" y="234"/>
                  <a:pt x="367" y="234"/>
                  <a:pt x="367" y="234"/>
                </a:cubicBezTo>
                <a:cubicBezTo>
                  <a:pt x="367" y="234"/>
                  <a:pt x="366" y="232"/>
                  <a:pt x="364" y="225"/>
                </a:cubicBezTo>
                <a:cubicBezTo>
                  <a:pt x="362" y="219"/>
                  <a:pt x="365" y="200"/>
                  <a:pt x="365" y="200"/>
                </a:cubicBezTo>
                <a:cubicBezTo>
                  <a:pt x="372" y="120"/>
                  <a:pt x="372" y="120"/>
                  <a:pt x="372" y="120"/>
                </a:cubicBezTo>
                <a:cubicBezTo>
                  <a:pt x="366" y="127"/>
                  <a:pt x="366" y="127"/>
                  <a:pt x="366" y="127"/>
                </a:cubicBezTo>
                <a:cubicBezTo>
                  <a:pt x="362" y="176"/>
                  <a:pt x="362" y="176"/>
                  <a:pt x="362" y="176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9" y="216"/>
                  <a:pt x="339" y="216"/>
                  <a:pt x="339" y="216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0" y="188"/>
                  <a:pt x="360" y="188"/>
                  <a:pt x="360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49" y="207"/>
                  <a:pt x="349" y="207"/>
                  <a:pt x="349" y="207"/>
                </a:cubicBezTo>
                <a:cubicBezTo>
                  <a:pt x="331" y="230"/>
                  <a:pt x="331" y="230"/>
                  <a:pt x="331" y="230"/>
                </a:cubicBezTo>
                <a:cubicBezTo>
                  <a:pt x="329" y="270"/>
                  <a:pt x="329" y="270"/>
                  <a:pt x="329" y="270"/>
                </a:cubicBezTo>
                <a:cubicBezTo>
                  <a:pt x="369" y="305"/>
                  <a:pt x="369" y="305"/>
                  <a:pt x="369" y="305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6" y="356"/>
                  <a:pt x="386" y="356"/>
                  <a:pt x="386" y="356"/>
                </a:cubicBezTo>
                <a:cubicBezTo>
                  <a:pt x="349" y="337"/>
                  <a:pt x="349" y="337"/>
                  <a:pt x="349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89" y="318"/>
                  <a:pt x="289" y="318"/>
                  <a:pt x="289" y="318"/>
                </a:cubicBezTo>
                <a:cubicBezTo>
                  <a:pt x="252" y="337"/>
                  <a:pt x="252" y="337"/>
                  <a:pt x="252" y="337"/>
                </a:cubicBezTo>
                <a:cubicBezTo>
                  <a:pt x="252" y="350"/>
                  <a:pt x="252" y="350"/>
                  <a:pt x="252" y="350"/>
                </a:cubicBezTo>
                <a:cubicBezTo>
                  <a:pt x="252" y="367"/>
                  <a:pt x="252" y="367"/>
                  <a:pt x="252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6" y="351"/>
                  <a:pt x="206" y="351"/>
                  <a:pt x="206" y="351"/>
                </a:cubicBezTo>
                <a:cubicBezTo>
                  <a:pt x="206" y="326"/>
                  <a:pt x="206" y="326"/>
                  <a:pt x="206" y="326"/>
                </a:cubicBezTo>
                <a:cubicBezTo>
                  <a:pt x="226" y="326"/>
                  <a:pt x="226" y="326"/>
                  <a:pt x="226" y="326"/>
                </a:cubicBezTo>
                <a:cubicBezTo>
                  <a:pt x="226" y="326"/>
                  <a:pt x="226" y="326"/>
                  <a:pt x="227" y="326"/>
                </a:cubicBezTo>
                <a:cubicBezTo>
                  <a:pt x="231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0"/>
                  <a:pt x="231" y="266"/>
                  <a:pt x="227" y="266"/>
                </a:cubicBezTo>
                <a:cubicBezTo>
                  <a:pt x="227" y="266"/>
                  <a:pt x="226" y="266"/>
                  <a:pt x="226" y="266"/>
                </a:cubicBezTo>
                <a:cubicBezTo>
                  <a:pt x="206" y="266"/>
                  <a:pt x="206" y="266"/>
                  <a:pt x="206" y="266"/>
                </a:cubicBezTo>
                <a:cubicBezTo>
                  <a:pt x="206" y="172"/>
                  <a:pt x="206" y="172"/>
                  <a:pt x="206" y="172"/>
                </a:cubicBezTo>
                <a:cubicBezTo>
                  <a:pt x="204" y="172"/>
                  <a:pt x="204" y="172"/>
                  <a:pt x="204" y="172"/>
                </a:cubicBezTo>
                <a:cubicBezTo>
                  <a:pt x="204" y="138"/>
                  <a:pt x="204" y="138"/>
                  <a:pt x="204" y="138"/>
                </a:cubicBezTo>
                <a:cubicBezTo>
                  <a:pt x="206" y="138"/>
                  <a:pt x="207" y="137"/>
                  <a:pt x="208" y="137"/>
                </a:cubicBezTo>
                <a:cubicBezTo>
                  <a:pt x="220" y="169"/>
                  <a:pt x="220" y="169"/>
                  <a:pt x="220" y="169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20" y="174"/>
                  <a:pt x="220" y="174"/>
                  <a:pt x="220" y="174"/>
                </a:cubicBezTo>
                <a:cubicBezTo>
                  <a:pt x="238" y="167"/>
                  <a:pt x="238" y="167"/>
                  <a:pt x="238" y="167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2" y="131"/>
                  <a:pt x="222" y="131"/>
                  <a:pt x="222" y="131"/>
                </a:cubicBezTo>
                <a:cubicBezTo>
                  <a:pt x="223" y="130"/>
                  <a:pt x="224" y="130"/>
                  <a:pt x="225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0" y="142"/>
                  <a:pt x="260" y="142"/>
                  <a:pt x="260" y="142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36" y="117"/>
                  <a:pt x="237" y="116"/>
                  <a:pt x="237" y="115"/>
                </a:cubicBezTo>
                <a:cubicBezTo>
                  <a:pt x="270" y="128"/>
                  <a:pt x="270" y="128"/>
                  <a:pt x="270" y="128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73" y="132"/>
                  <a:pt x="273" y="132"/>
                  <a:pt x="273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6" y="114"/>
                  <a:pt x="276" y="114"/>
                  <a:pt x="276" y="114"/>
                </a:cubicBezTo>
                <a:cubicBezTo>
                  <a:pt x="243" y="101"/>
                  <a:pt x="243" y="101"/>
                  <a:pt x="243" y="101"/>
                </a:cubicBezTo>
                <a:cubicBezTo>
                  <a:pt x="243" y="100"/>
                  <a:pt x="243" y="99"/>
                  <a:pt x="243" y="98"/>
                </a:cubicBezTo>
                <a:cubicBezTo>
                  <a:pt x="278" y="98"/>
                  <a:pt x="278" y="98"/>
                  <a:pt x="278" y="98"/>
                </a:cubicBezTo>
                <a:cubicBezTo>
                  <a:pt x="278" y="100"/>
                  <a:pt x="278" y="100"/>
                  <a:pt x="278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8" y="101"/>
                  <a:pt x="368" y="103"/>
                  <a:pt x="369" y="105"/>
                </a:cubicBezTo>
                <a:cubicBezTo>
                  <a:pt x="371" y="109"/>
                  <a:pt x="373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5" y="100"/>
                  <a:pt x="415" y="100"/>
                  <a:pt x="415" y="10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1"/>
                  <a:pt x="395" y="134"/>
                  <a:pt x="398" y="137"/>
                </a:cubicBezTo>
                <a:cubicBezTo>
                  <a:pt x="402" y="139"/>
                  <a:pt x="405" y="140"/>
                  <a:pt x="406" y="139"/>
                </a:cubicBezTo>
                <a:cubicBezTo>
                  <a:pt x="406" y="139"/>
                  <a:pt x="406" y="139"/>
                  <a:pt x="406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9"/>
                  <a:pt x="425" y="151"/>
                  <a:pt x="429" y="153"/>
                </a:cubicBezTo>
                <a:cubicBezTo>
                  <a:pt x="434" y="154"/>
                  <a:pt x="437" y="155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3"/>
                  <a:pt x="438" y="153"/>
                </a:cubicBezTo>
                <a:cubicBezTo>
                  <a:pt x="438" y="153"/>
                  <a:pt x="438" y="153"/>
                  <a:pt x="438" y="153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7" y="160"/>
                  <a:pt x="461" y="161"/>
                  <a:pt x="465" y="161"/>
                </a:cubicBezTo>
                <a:cubicBezTo>
                  <a:pt x="470" y="161"/>
                  <a:pt x="474" y="160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00"/>
                  <a:pt x="474" y="100"/>
                  <a:pt x="474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5" y="75"/>
                  <a:pt x="373" y="63"/>
                </a:cubicBezTo>
                <a:cubicBezTo>
                  <a:pt x="357" y="46"/>
                  <a:pt x="356" y="34"/>
                  <a:pt x="356" y="34"/>
                </a:cubicBezTo>
                <a:cubicBezTo>
                  <a:pt x="353" y="34"/>
                  <a:pt x="353" y="34"/>
                  <a:pt x="353" y="34"/>
                </a:cubicBezTo>
                <a:cubicBezTo>
                  <a:pt x="353" y="80"/>
                  <a:pt x="353" y="80"/>
                  <a:pt x="353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3" y="34"/>
                  <a:pt x="343" y="34"/>
                  <a:pt x="343" y="34"/>
                </a:cubicBezTo>
                <a:cubicBezTo>
                  <a:pt x="343" y="80"/>
                  <a:pt x="343" y="80"/>
                  <a:pt x="343" y="80"/>
                </a:cubicBezTo>
                <a:cubicBezTo>
                  <a:pt x="278" y="80"/>
                  <a:pt x="278" y="80"/>
                  <a:pt x="278" y="80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43" y="83"/>
                  <a:pt x="243" y="83"/>
                  <a:pt x="243" y="83"/>
                </a:cubicBezTo>
                <a:cubicBezTo>
                  <a:pt x="240" y="62"/>
                  <a:pt x="224" y="46"/>
                  <a:pt x="204" y="43"/>
                </a:cubicBezTo>
                <a:cubicBezTo>
                  <a:pt x="204" y="4"/>
                  <a:pt x="204" y="4"/>
                  <a:pt x="204" y="4"/>
                </a:cubicBezTo>
                <a:cubicBezTo>
                  <a:pt x="206" y="4"/>
                  <a:pt x="206" y="4"/>
                  <a:pt x="206" y="4"/>
                </a:cubicBezTo>
                <a:cubicBezTo>
                  <a:pt x="206" y="0"/>
                  <a:pt x="206" y="0"/>
                  <a:pt x="20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4"/>
                  <a:pt x="186" y="4"/>
                  <a:pt x="186" y="4"/>
                </a:cubicBezTo>
                <a:cubicBezTo>
                  <a:pt x="189" y="4"/>
                  <a:pt x="189" y="4"/>
                  <a:pt x="189" y="4"/>
                </a:cubicBezTo>
                <a:cubicBezTo>
                  <a:pt x="189" y="43"/>
                  <a:pt x="189" y="43"/>
                  <a:pt x="189" y="43"/>
                </a:cubicBezTo>
                <a:cubicBezTo>
                  <a:pt x="188" y="43"/>
                  <a:pt x="186" y="43"/>
                  <a:pt x="185" y="44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1" y="3"/>
                  <a:pt x="171" y="3"/>
                  <a:pt x="171" y="3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1" y="49"/>
                  <a:pt x="171" y="49"/>
                  <a:pt x="171" y="49"/>
                </a:cubicBezTo>
                <a:cubicBezTo>
                  <a:pt x="170" y="50"/>
                  <a:pt x="169" y="50"/>
                  <a:pt x="168" y="51"/>
                </a:cubicBezTo>
                <a:cubicBezTo>
                  <a:pt x="142" y="25"/>
                  <a:pt x="142" y="25"/>
                  <a:pt x="142" y="25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9" y="37"/>
                  <a:pt x="129" y="37"/>
                  <a:pt x="129" y="37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62"/>
                  <a:pt x="156" y="63"/>
                  <a:pt x="155" y="64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22" y="48"/>
                  <a:pt x="122" y="48"/>
                  <a:pt x="122" y="48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5" y="67"/>
                  <a:pt x="115" y="67"/>
                  <a:pt x="115" y="67"/>
                </a:cubicBezTo>
                <a:cubicBezTo>
                  <a:pt x="116" y="65"/>
                  <a:pt x="116" y="65"/>
                  <a:pt x="116" y="65"/>
                </a:cubicBezTo>
                <a:cubicBezTo>
                  <a:pt x="149" y="78"/>
                  <a:pt x="149" y="78"/>
                  <a:pt x="149" y="78"/>
                </a:cubicBezTo>
                <a:cubicBezTo>
                  <a:pt x="149" y="80"/>
                  <a:pt x="149" y="81"/>
                  <a:pt x="148" y="83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2" y="81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8"/>
                  <a:pt x="59" y="278"/>
                </a:cubicBezTo>
                <a:cubicBezTo>
                  <a:pt x="59" y="282"/>
                  <a:pt x="62" y="286"/>
                  <a:pt x="67" y="286"/>
                </a:cubicBezTo>
                <a:cubicBezTo>
                  <a:pt x="67" y="286"/>
                  <a:pt x="67" y="286"/>
                  <a:pt x="67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2" y="307"/>
                  <a:pt x="152" y="307"/>
                  <a:pt x="152" y="307"/>
                </a:cubicBezTo>
                <a:cubicBezTo>
                  <a:pt x="147" y="307"/>
                  <a:pt x="144" y="311"/>
                  <a:pt x="144" y="315"/>
                </a:cubicBezTo>
                <a:cubicBezTo>
                  <a:pt x="144" y="315"/>
                  <a:pt x="144" y="315"/>
                  <a:pt x="144" y="315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51"/>
                  <a:pt x="144" y="351"/>
                  <a:pt x="144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6" y="400"/>
                  <a:pt x="86" y="400"/>
                  <a:pt x="86" y="400"/>
                </a:cubicBezTo>
                <a:cubicBezTo>
                  <a:pt x="102" y="418"/>
                  <a:pt x="102" y="418"/>
                  <a:pt x="102" y="418"/>
                </a:cubicBezTo>
                <a:cubicBezTo>
                  <a:pt x="102" y="451"/>
                  <a:pt x="102" y="451"/>
                  <a:pt x="102" y="451"/>
                </a:cubicBezTo>
                <a:cubicBezTo>
                  <a:pt x="121" y="459"/>
                  <a:pt x="121" y="459"/>
                  <a:pt x="121" y="459"/>
                </a:cubicBezTo>
                <a:cubicBezTo>
                  <a:pt x="121" y="505"/>
                  <a:pt x="121" y="505"/>
                  <a:pt x="121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1"/>
                  <a:pt x="19" y="544"/>
                  <a:pt x="46" y="556"/>
                </a:cubicBezTo>
                <a:cubicBezTo>
                  <a:pt x="80" y="572"/>
                  <a:pt x="75" y="581"/>
                  <a:pt x="75" y="581"/>
                </a:cubicBezTo>
                <a:cubicBezTo>
                  <a:pt x="75" y="581"/>
                  <a:pt x="135" y="543"/>
                  <a:pt x="263" y="520"/>
                </a:cubicBezTo>
                <a:cubicBezTo>
                  <a:pt x="329" y="509"/>
                  <a:pt x="450" y="504"/>
                  <a:pt x="495" y="512"/>
                </a:cubicBezTo>
                <a:cubicBezTo>
                  <a:pt x="495" y="512"/>
                  <a:pt x="460" y="504"/>
                  <a:pt x="413" y="497"/>
                </a:cubicBezTo>
                <a:close/>
              </a:path>
            </a:pathLst>
          </a:custGeom>
          <a:solidFill>
            <a:srgbClr val="002060">
              <a:alpha val="1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 advClick="0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339066" y="457844"/>
            <a:ext cx="7456219" cy="165928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4448030" y="237869"/>
            <a:ext cx="307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系统环境配置</a:t>
            </a:r>
            <a:endParaRPr lang="zh-CN" altLang="en-US" sz="3200" spc="600" dirty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71196" y="607262"/>
            <a:ext cx="11204862" cy="6064875"/>
            <a:chOff x="1603331" y="614873"/>
            <a:chExt cx="11204862" cy="6064875"/>
          </a:xfrm>
        </p:grpSpPr>
        <p:sp>
          <p:nvSpPr>
            <p:cNvPr id="28" name="文本框 27"/>
            <p:cNvSpPr txBox="1"/>
            <p:nvPr/>
          </p:nvSpPr>
          <p:spPr>
            <a:xfrm>
              <a:off x="8350493" y="3996747"/>
              <a:ext cx="445770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Eclipse-jee-luna-SR2-win32-x86_64</a:t>
              </a:r>
              <a:endPara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61041" y="2155706"/>
              <a:ext cx="135191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Java\</a:t>
              </a:r>
              <a:endPara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</a:t>
              </a:r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603331" y="3560645"/>
              <a:ext cx="140906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MySQL8.0</a:t>
              </a:r>
              <a:endPara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040227" y="614873"/>
              <a:ext cx="5310266" cy="6064875"/>
              <a:chOff x="3040227" y="614873"/>
              <a:chExt cx="5310266" cy="6064875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1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2666576" y="1979044"/>
                <a:ext cx="6064875" cy="3336534"/>
              </a:xfrm>
              <a:prstGeom prst="rect">
                <a:avLst/>
              </a:prstGeom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5875823" y="2877407"/>
                <a:ext cx="2416270" cy="575353"/>
                <a:chOff x="5876818" y="2075380"/>
                <a:chExt cx="2416270" cy="575353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5876818" y="2106202"/>
                  <a:ext cx="2210086" cy="544531"/>
                </a:xfrm>
                <a:prstGeom prst="rect">
                  <a:avLst/>
                </a:prstGeom>
                <a:solidFill>
                  <a:srgbClr val="2F55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pc="6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系统开发环境</a:t>
                  </a:r>
                  <a:endParaRPr lang="zh-CN" altLang="en-US" spc="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" name="椭圆 2"/>
                <p:cNvSpPr/>
                <p:nvPr/>
              </p:nvSpPr>
              <p:spPr>
                <a:xfrm>
                  <a:off x="7717735" y="2075380"/>
                  <a:ext cx="575353" cy="575353"/>
                </a:xfrm>
                <a:prstGeom prst="ellipse">
                  <a:avLst/>
                </a:prstGeom>
                <a:solidFill>
                  <a:srgbClr val="2F5597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5880379" y="3955315"/>
                <a:ext cx="2470114" cy="575353"/>
                <a:chOff x="5870331" y="2599225"/>
                <a:chExt cx="2470114" cy="575353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5870331" y="2599225"/>
                  <a:ext cx="2188395" cy="544531"/>
                </a:xfrm>
                <a:prstGeom prst="rect">
                  <a:avLst/>
                </a:prstGeom>
                <a:solidFill>
                  <a:srgbClr val="2F55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pc="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开发平台</a:t>
                  </a:r>
                  <a:endParaRPr lang="zh-CN" altLang="en-US" spc="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7765092" y="2599225"/>
                  <a:ext cx="575353" cy="575353"/>
                </a:xfrm>
                <a:prstGeom prst="ellipse">
                  <a:avLst/>
                </a:prstGeom>
                <a:solidFill>
                  <a:srgbClr val="2F5597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endPara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069049" y="3462291"/>
                <a:ext cx="2527724" cy="575353"/>
                <a:chOff x="5593213" y="2096154"/>
                <a:chExt cx="2472000" cy="575353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5876818" y="2106202"/>
                  <a:ext cx="2188395" cy="54453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pc="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数据库</a:t>
                  </a:r>
                  <a:endParaRPr lang="zh-CN" altLang="en-US" spc="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5593213" y="2096154"/>
                  <a:ext cx="626928" cy="575353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" name="组合 3"/>
              <p:cNvGrpSpPr/>
              <p:nvPr/>
            </p:nvGrpSpPr>
            <p:grpSpPr>
              <a:xfrm>
                <a:off x="3040227" y="2425253"/>
                <a:ext cx="2556546" cy="575353"/>
                <a:chOff x="3040227" y="2412127"/>
                <a:chExt cx="2556546" cy="575353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3319277" y="2427540"/>
                  <a:ext cx="2277496" cy="54453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pc="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开发语言</a:t>
                  </a:r>
                  <a:endParaRPr lang="zh-CN" altLang="en-US" spc="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3040227" y="2412127"/>
                  <a:ext cx="641060" cy="57535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文本框 33"/>
            <p:cNvSpPr txBox="1"/>
            <p:nvPr/>
          </p:nvSpPr>
          <p:spPr>
            <a:xfrm>
              <a:off x="8292093" y="2934250"/>
              <a:ext cx="423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Tomcat7.0+JDK8+Windows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339066" y="457844"/>
            <a:ext cx="7456219" cy="165928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4556615" y="234059"/>
            <a:ext cx="307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部分代码展示</a:t>
            </a:r>
            <a:endParaRPr lang="zh-CN" altLang="en-US" sz="3200" spc="600" dirty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4418330"/>
            <a:ext cx="9697720" cy="21399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20" y="978535"/>
            <a:ext cx="7362190" cy="3117215"/>
          </a:xfrm>
          <a:prstGeom prst="rect">
            <a:avLst/>
          </a:prstGeom>
        </p:spPr>
      </p:pic>
    </p:spTree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8781913" cy="4708981"/>
            <a:chOff x="3125165" y="868100"/>
            <a:chExt cx="8781913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1EF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7223514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2000" dirty="0" smtClean="0">
                  <a:solidFill>
                    <a:srgbClr val="2F5597"/>
                  </a:solidFill>
                  <a:latin typeface="华文新魏" panose="02010800040101010101" charset="-122"/>
                  <a:ea typeface="华文新魏" panose="02010800040101010101" charset="-122"/>
                </a:rPr>
                <a:t>界面展示</a:t>
              </a:r>
              <a:endParaRPr lang="zh-CN" altLang="en-US" sz="7200" spc="20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1048598" name="Freeform 69"/>
          <p:cNvSpPr>
            <a:spLocks noEditPoints="1"/>
          </p:cNvSpPr>
          <p:nvPr/>
        </p:nvSpPr>
        <p:spPr bwMode="auto">
          <a:xfrm>
            <a:off x="1336675" y="185420"/>
            <a:ext cx="6301105" cy="6370320"/>
          </a:xfrm>
          <a:custGeom>
            <a:avLst/>
            <a:gdLst>
              <a:gd name="T0" fmla="*/ 342 w 495"/>
              <a:gd name="T1" fmla="*/ 490 h 581"/>
              <a:gd name="T2" fmla="*/ 266 w 495"/>
              <a:gd name="T3" fmla="*/ 393 h 581"/>
              <a:gd name="T4" fmla="*/ 155 w 495"/>
              <a:gd name="T5" fmla="*/ 426 h 581"/>
              <a:gd name="T6" fmla="*/ 158 w 495"/>
              <a:gd name="T7" fmla="*/ 351 h 581"/>
              <a:gd name="T8" fmla="*/ 108 w 495"/>
              <a:gd name="T9" fmla="*/ 266 h 581"/>
              <a:gd name="T10" fmla="*/ 117 w 495"/>
              <a:gd name="T11" fmla="*/ 114 h 581"/>
              <a:gd name="T12" fmla="*/ 157 w 495"/>
              <a:gd name="T13" fmla="*/ 119 h 581"/>
              <a:gd name="T14" fmla="*/ 167 w 495"/>
              <a:gd name="T15" fmla="*/ 129 h 581"/>
              <a:gd name="T16" fmla="*/ 172 w 495"/>
              <a:gd name="T17" fmla="*/ 169 h 581"/>
              <a:gd name="T18" fmla="*/ 67 w 495"/>
              <a:gd name="T19" fmla="*/ 266 h 581"/>
              <a:gd name="T20" fmla="*/ 152 w 495"/>
              <a:gd name="T21" fmla="*/ 111 h 581"/>
              <a:gd name="T22" fmla="*/ 142 w 495"/>
              <a:gd name="T23" fmla="*/ 149 h 581"/>
              <a:gd name="T24" fmla="*/ 180 w 495"/>
              <a:gd name="T25" fmla="*/ 133 h 581"/>
              <a:gd name="T26" fmla="*/ 181 w 495"/>
              <a:gd name="T27" fmla="*/ 47 h 581"/>
              <a:gd name="T28" fmla="*/ 196 w 495"/>
              <a:gd name="T29" fmla="*/ 283 h 581"/>
              <a:gd name="T30" fmla="*/ 198 w 495"/>
              <a:gd name="T31" fmla="*/ 136 h 581"/>
              <a:gd name="T32" fmla="*/ 201 w 495"/>
              <a:gd name="T33" fmla="*/ 5 h 581"/>
              <a:gd name="T34" fmla="*/ 211 w 495"/>
              <a:gd name="T35" fmla="*/ 61 h 581"/>
              <a:gd name="T36" fmla="*/ 255 w 495"/>
              <a:gd name="T37" fmla="*/ 145 h 581"/>
              <a:gd name="T38" fmla="*/ 278 w 495"/>
              <a:gd name="T39" fmla="*/ 84 h 581"/>
              <a:gd name="T40" fmla="*/ 357 w 495"/>
              <a:gd name="T41" fmla="*/ 54 h 581"/>
              <a:gd name="T42" fmla="*/ 411 w 495"/>
              <a:gd name="T43" fmla="*/ 93 h 581"/>
              <a:gd name="T44" fmla="*/ 430 w 495"/>
              <a:gd name="T45" fmla="*/ 95 h 581"/>
              <a:gd name="T46" fmla="*/ 463 w 495"/>
              <a:gd name="T47" fmla="*/ 155 h 581"/>
              <a:gd name="T48" fmla="*/ 221 w 495"/>
              <a:gd name="T49" fmla="*/ 279 h 581"/>
              <a:gd name="T50" fmla="*/ 349 w 495"/>
              <a:gd name="T51" fmla="*/ 257 h 581"/>
              <a:gd name="T52" fmla="*/ 398 w 495"/>
              <a:gd name="T53" fmla="*/ 210 h 581"/>
              <a:gd name="T54" fmla="*/ 406 w 495"/>
              <a:gd name="T55" fmla="*/ 220 h 581"/>
              <a:gd name="T56" fmla="*/ 411 w 495"/>
              <a:gd name="T57" fmla="*/ 451 h 581"/>
              <a:gd name="T58" fmla="*/ 406 w 495"/>
              <a:gd name="T59" fmla="*/ 321 h 581"/>
              <a:gd name="T60" fmla="*/ 468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0 w 495"/>
              <a:gd name="T67" fmla="*/ 188 h 581"/>
              <a:gd name="T68" fmla="*/ 364 w 495"/>
              <a:gd name="T69" fmla="*/ 225 h 581"/>
              <a:gd name="T70" fmla="*/ 360 w 495"/>
              <a:gd name="T71" fmla="*/ 188 h 581"/>
              <a:gd name="T72" fmla="*/ 386 w 495"/>
              <a:gd name="T73" fmla="*/ 356 h 581"/>
              <a:gd name="T74" fmla="*/ 220 w 495"/>
              <a:gd name="T75" fmla="*/ 351 h 581"/>
              <a:gd name="T76" fmla="*/ 235 w 495"/>
              <a:gd name="T77" fmla="*/ 315 h 581"/>
              <a:gd name="T78" fmla="*/ 206 w 495"/>
              <a:gd name="T79" fmla="*/ 172 h 581"/>
              <a:gd name="T80" fmla="*/ 238 w 495"/>
              <a:gd name="T81" fmla="*/ 167 h 581"/>
              <a:gd name="T82" fmla="*/ 251 w 495"/>
              <a:gd name="T83" fmla="*/ 158 h 581"/>
              <a:gd name="T84" fmla="*/ 269 w 495"/>
              <a:gd name="T85" fmla="*/ 131 h 581"/>
              <a:gd name="T86" fmla="*/ 278 w 495"/>
              <a:gd name="T87" fmla="*/ 100 h 581"/>
              <a:gd name="T88" fmla="*/ 393 w 495"/>
              <a:gd name="T89" fmla="*/ 130 h 581"/>
              <a:gd name="T90" fmla="*/ 438 w 495"/>
              <a:gd name="T91" fmla="*/ 100 h 581"/>
              <a:gd name="T92" fmla="*/ 438 w 495"/>
              <a:gd name="T93" fmla="*/ 154 h 581"/>
              <a:gd name="T94" fmla="*/ 456 w 495"/>
              <a:gd name="T95" fmla="*/ 159 h 581"/>
              <a:gd name="T96" fmla="*/ 474 w 495"/>
              <a:gd name="T97" fmla="*/ 100 h 581"/>
              <a:gd name="T98" fmla="*/ 455 w 495"/>
              <a:gd name="T99" fmla="*/ 80 h 581"/>
              <a:gd name="T100" fmla="*/ 343 w 495"/>
              <a:gd name="T101" fmla="*/ 34 h 581"/>
              <a:gd name="T102" fmla="*/ 206 w 495"/>
              <a:gd name="T103" fmla="*/ 0 h 581"/>
              <a:gd name="T104" fmla="*/ 173 w 495"/>
              <a:gd name="T105" fmla="*/ 7 h 581"/>
              <a:gd name="T106" fmla="*/ 143 w 495"/>
              <a:gd name="T107" fmla="*/ 23 h 581"/>
              <a:gd name="T108" fmla="*/ 121 w 495"/>
              <a:gd name="T109" fmla="*/ 51 h 581"/>
              <a:gd name="T110" fmla="*/ 148 w 495"/>
              <a:gd name="T111" fmla="*/ 83 h 581"/>
              <a:gd name="T112" fmla="*/ 59 w 495"/>
              <a:gd name="T113" fmla="*/ 98 h 581"/>
              <a:gd name="T114" fmla="*/ 108 w 495"/>
              <a:gd name="T115" fmla="*/ 286 h 581"/>
              <a:gd name="T116" fmla="*/ 152 w 495"/>
              <a:gd name="T117" fmla="*/ 307 h 581"/>
              <a:gd name="T118" fmla="*/ 102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69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89" y="371"/>
                  <a:pt x="289" y="371"/>
                  <a:pt x="289" y="371"/>
                </a:cubicBezTo>
                <a:cubicBezTo>
                  <a:pt x="298" y="361"/>
                  <a:pt x="298" y="361"/>
                  <a:pt x="298" y="361"/>
                </a:cubicBezTo>
                <a:cubicBezTo>
                  <a:pt x="337" y="349"/>
                  <a:pt x="337" y="349"/>
                  <a:pt x="337" y="349"/>
                </a:cubicBezTo>
                <a:cubicBezTo>
                  <a:pt x="376" y="362"/>
                  <a:pt x="376" y="362"/>
                  <a:pt x="376" y="362"/>
                </a:cubicBezTo>
                <a:lnTo>
                  <a:pt x="369" y="368"/>
                </a:lnTo>
                <a:close/>
                <a:moveTo>
                  <a:pt x="342" y="490"/>
                </a:moveTo>
                <a:cubicBezTo>
                  <a:pt x="337" y="470"/>
                  <a:pt x="337" y="470"/>
                  <a:pt x="337" y="470"/>
                </a:cubicBezTo>
                <a:cubicBezTo>
                  <a:pt x="349" y="422"/>
                  <a:pt x="349" y="422"/>
                  <a:pt x="349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4" y="420"/>
                  <a:pt x="364" y="420"/>
                  <a:pt x="364" y="420"/>
                </a:cubicBezTo>
                <a:cubicBezTo>
                  <a:pt x="375" y="493"/>
                  <a:pt x="375" y="493"/>
                  <a:pt x="375" y="493"/>
                </a:cubicBezTo>
                <a:cubicBezTo>
                  <a:pt x="364" y="492"/>
                  <a:pt x="353" y="491"/>
                  <a:pt x="342" y="490"/>
                </a:cubicBezTo>
                <a:close/>
                <a:moveTo>
                  <a:pt x="266" y="393"/>
                </a:moveTo>
                <a:cubicBezTo>
                  <a:pt x="299" y="401"/>
                  <a:pt x="299" y="401"/>
                  <a:pt x="299" y="401"/>
                </a:cubicBezTo>
                <a:cubicBezTo>
                  <a:pt x="344" y="384"/>
                  <a:pt x="344" y="384"/>
                  <a:pt x="344" y="384"/>
                </a:cubicBezTo>
                <a:cubicBezTo>
                  <a:pt x="369" y="396"/>
                  <a:pt x="369" y="396"/>
                  <a:pt x="369" y="396"/>
                </a:cubicBezTo>
                <a:cubicBezTo>
                  <a:pt x="344" y="392"/>
                  <a:pt x="344" y="392"/>
                  <a:pt x="344" y="392"/>
                </a:cubicBezTo>
                <a:cubicBezTo>
                  <a:pt x="298" y="409"/>
                  <a:pt x="298" y="409"/>
                  <a:pt x="298" y="409"/>
                </a:cubicBezTo>
                <a:lnTo>
                  <a:pt x="266" y="393"/>
                </a:lnTo>
                <a:close/>
                <a:moveTo>
                  <a:pt x="171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0" y="407"/>
                  <a:pt x="170" y="407"/>
                  <a:pt x="170" y="407"/>
                </a:cubicBezTo>
                <a:cubicBezTo>
                  <a:pt x="185" y="457"/>
                  <a:pt x="185" y="457"/>
                  <a:pt x="185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1" y="472"/>
                </a:lnTo>
                <a:close/>
                <a:moveTo>
                  <a:pt x="154" y="326"/>
                </a:moveTo>
                <a:cubicBezTo>
                  <a:pt x="158" y="326"/>
                  <a:pt x="158" y="326"/>
                  <a:pt x="158" y="326"/>
                </a:cubicBezTo>
                <a:cubicBezTo>
                  <a:pt x="158" y="351"/>
                  <a:pt x="158" y="351"/>
                  <a:pt x="158" y="351"/>
                </a:cubicBezTo>
                <a:cubicBezTo>
                  <a:pt x="154" y="351"/>
                  <a:pt x="154" y="351"/>
                  <a:pt x="154" y="351"/>
                </a:cubicBezTo>
                <a:lnTo>
                  <a:pt x="154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8" y="266"/>
                  <a:pt x="78" y="266"/>
                  <a:pt x="78" y="266"/>
                </a:cubicBezTo>
                <a:cubicBezTo>
                  <a:pt x="78" y="100"/>
                  <a:pt x="78" y="100"/>
                  <a:pt x="78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48" y="98"/>
                  <a:pt x="148" y="98"/>
                  <a:pt x="148" y="98"/>
                </a:cubicBezTo>
                <a:cubicBezTo>
                  <a:pt x="149" y="99"/>
                  <a:pt x="149" y="100"/>
                  <a:pt x="149" y="101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2" y="114"/>
                  <a:pt x="112" y="114"/>
                  <a:pt x="112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6"/>
                  <a:pt x="156" y="118"/>
                  <a:pt x="157" y="119"/>
                </a:cubicBezTo>
                <a:cubicBezTo>
                  <a:pt x="133" y="143"/>
                  <a:pt x="133" y="143"/>
                  <a:pt x="133" y="143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8" y="144"/>
                  <a:pt x="128" y="144"/>
                  <a:pt x="128" y="144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7" y="129"/>
                  <a:pt x="167" y="129"/>
                  <a:pt x="167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8" y="163"/>
                  <a:pt x="158" y="163"/>
                  <a:pt x="158" y="163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4" y="166"/>
                  <a:pt x="154" y="166"/>
                  <a:pt x="154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4" y="169"/>
                  <a:pt x="174" y="169"/>
                  <a:pt x="174" y="169"/>
                </a:cubicBezTo>
                <a:cubicBezTo>
                  <a:pt x="172" y="169"/>
                  <a:pt x="172" y="169"/>
                  <a:pt x="172" y="169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6" y="138"/>
                  <a:pt x="187" y="138"/>
                  <a:pt x="189" y="138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7" y="172"/>
                  <a:pt x="187" y="172"/>
                  <a:pt x="187" y="172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3" y="266"/>
                </a:moveTo>
                <a:cubicBezTo>
                  <a:pt x="67" y="266"/>
                  <a:pt x="67" y="266"/>
                  <a:pt x="67" y="266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73" y="100"/>
                  <a:pt x="73" y="100"/>
                  <a:pt x="73" y="100"/>
                </a:cubicBezTo>
                <a:lnTo>
                  <a:pt x="73" y="266"/>
                </a:lnTo>
                <a:close/>
                <a:moveTo>
                  <a:pt x="152" y="111"/>
                </a:moveTo>
                <a:cubicBezTo>
                  <a:pt x="153" y="112"/>
                  <a:pt x="153" y="112"/>
                  <a:pt x="153" y="113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3" y="123"/>
                  <a:pt x="123" y="123"/>
                  <a:pt x="123" y="123"/>
                </a:cubicBezTo>
                <a:lnTo>
                  <a:pt x="152" y="111"/>
                </a:lnTo>
                <a:close/>
                <a:moveTo>
                  <a:pt x="122" y="57"/>
                </a:moveTo>
                <a:cubicBezTo>
                  <a:pt x="122" y="55"/>
                  <a:pt x="122" y="55"/>
                  <a:pt x="122" y="55"/>
                </a:cubicBezTo>
                <a:cubicBezTo>
                  <a:pt x="155" y="69"/>
                  <a:pt x="155" y="69"/>
                  <a:pt x="155" y="69"/>
                </a:cubicBezTo>
                <a:cubicBezTo>
                  <a:pt x="154" y="71"/>
                  <a:pt x="154" y="71"/>
                  <a:pt x="154" y="71"/>
                </a:cubicBezTo>
                <a:lnTo>
                  <a:pt x="122" y="57"/>
                </a:lnTo>
                <a:close/>
                <a:moveTo>
                  <a:pt x="165" y="124"/>
                </a:moveTo>
                <a:cubicBezTo>
                  <a:pt x="166" y="125"/>
                  <a:pt x="166" y="125"/>
                  <a:pt x="167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5" y="124"/>
                </a:lnTo>
                <a:close/>
                <a:moveTo>
                  <a:pt x="139" y="29"/>
                </a:moveTo>
                <a:cubicBezTo>
                  <a:pt x="143" y="30"/>
                  <a:pt x="143" y="30"/>
                  <a:pt x="143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5" y="57"/>
                  <a:pt x="165" y="57"/>
                  <a:pt x="165" y="57"/>
                </a:cubicBezTo>
                <a:lnTo>
                  <a:pt x="139" y="29"/>
                </a:lnTo>
                <a:close/>
                <a:moveTo>
                  <a:pt x="180" y="133"/>
                </a:moveTo>
                <a:cubicBezTo>
                  <a:pt x="181" y="134"/>
                  <a:pt x="182" y="134"/>
                  <a:pt x="183" y="13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7" y="166"/>
                  <a:pt x="167" y="166"/>
                  <a:pt x="167" y="166"/>
                </a:cubicBezTo>
                <a:lnTo>
                  <a:pt x="180" y="133"/>
                </a:lnTo>
                <a:close/>
                <a:moveTo>
                  <a:pt x="166" y="11"/>
                </a:moveTo>
                <a:cubicBezTo>
                  <a:pt x="170" y="18"/>
                  <a:pt x="170" y="18"/>
                  <a:pt x="170" y="18"/>
                </a:cubicBezTo>
                <a:cubicBezTo>
                  <a:pt x="184" y="46"/>
                  <a:pt x="184" y="46"/>
                  <a:pt x="184" y="46"/>
                </a:cubicBezTo>
                <a:cubicBezTo>
                  <a:pt x="183" y="46"/>
                  <a:pt x="182" y="47"/>
                  <a:pt x="181" y="47"/>
                </a:cubicBezTo>
                <a:lnTo>
                  <a:pt x="166" y="11"/>
                </a:lnTo>
                <a:close/>
                <a:moveTo>
                  <a:pt x="196" y="324"/>
                </a:moveTo>
                <a:cubicBezTo>
                  <a:pt x="196" y="324"/>
                  <a:pt x="196" y="324"/>
                  <a:pt x="196" y="324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6" y="351"/>
                  <a:pt x="196" y="351"/>
                  <a:pt x="196" y="351"/>
                </a:cubicBezTo>
                <a:lnTo>
                  <a:pt x="196" y="324"/>
                </a:lnTo>
                <a:close/>
                <a:moveTo>
                  <a:pt x="196" y="283"/>
                </a:moveTo>
                <a:cubicBezTo>
                  <a:pt x="196" y="283"/>
                  <a:pt x="196" y="283"/>
                  <a:pt x="196" y="283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6" y="307"/>
                  <a:pt x="196" y="307"/>
                  <a:pt x="196" y="307"/>
                </a:cubicBezTo>
                <a:lnTo>
                  <a:pt x="196" y="283"/>
                </a:lnTo>
                <a:close/>
                <a:moveTo>
                  <a:pt x="196" y="172"/>
                </a:moveTo>
                <a:cubicBezTo>
                  <a:pt x="198" y="172"/>
                  <a:pt x="198" y="172"/>
                  <a:pt x="198" y="172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199" y="136"/>
                  <a:pt x="200" y="136"/>
                  <a:pt x="201" y="136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6" y="267"/>
                  <a:pt x="196" y="267"/>
                  <a:pt x="196" y="267"/>
                </a:cubicBezTo>
                <a:lnTo>
                  <a:pt x="196" y="172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0" y="45"/>
                  <a:pt x="199" y="45"/>
                  <a:pt x="199" y="45"/>
                </a:cubicBezTo>
                <a:lnTo>
                  <a:pt x="199" y="5"/>
                </a:lnTo>
                <a:close/>
                <a:moveTo>
                  <a:pt x="211" y="61"/>
                </a:moveTo>
                <a:cubicBezTo>
                  <a:pt x="217" y="61"/>
                  <a:pt x="221" y="66"/>
                  <a:pt x="221" y="72"/>
                </a:cubicBezTo>
                <a:cubicBezTo>
                  <a:pt x="221" y="77"/>
                  <a:pt x="217" y="82"/>
                  <a:pt x="211" y="82"/>
                </a:cubicBezTo>
                <a:cubicBezTo>
                  <a:pt x="206" y="82"/>
                  <a:pt x="201" y="77"/>
                  <a:pt x="201" y="72"/>
                </a:cubicBezTo>
                <a:cubicBezTo>
                  <a:pt x="201" y="66"/>
                  <a:pt x="206" y="61"/>
                  <a:pt x="211" y="61"/>
                </a:cubicBezTo>
                <a:close/>
                <a:moveTo>
                  <a:pt x="231" y="164"/>
                </a:moveTo>
                <a:cubicBezTo>
                  <a:pt x="229" y="164"/>
                  <a:pt x="229" y="164"/>
                  <a:pt x="229" y="164"/>
                </a:cubicBezTo>
                <a:cubicBezTo>
                  <a:pt x="216" y="132"/>
                  <a:pt x="216" y="132"/>
                  <a:pt x="216" y="132"/>
                </a:cubicBezTo>
                <a:cubicBezTo>
                  <a:pt x="219" y="130"/>
                  <a:pt x="219" y="130"/>
                  <a:pt x="219" y="130"/>
                </a:cubicBezTo>
                <a:lnTo>
                  <a:pt x="231" y="164"/>
                </a:lnTo>
                <a:close/>
                <a:moveTo>
                  <a:pt x="232" y="119"/>
                </a:moveTo>
                <a:cubicBezTo>
                  <a:pt x="257" y="144"/>
                  <a:pt x="257" y="144"/>
                  <a:pt x="257" y="144"/>
                </a:cubicBezTo>
                <a:cubicBezTo>
                  <a:pt x="255" y="145"/>
                  <a:pt x="255" y="145"/>
                  <a:pt x="255" y="145"/>
                </a:cubicBezTo>
                <a:cubicBezTo>
                  <a:pt x="231" y="121"/>
                  <a:pt x="231" y="121"/>
                  <a:pt x="231" y="121"/>
                </a:cubicBezTo>
                <a:cubicBezTo>
                  <a:pt x="231" y="120"/>
                  <a:pt x="232" y="119"/>
                  <a:pt x="232" y="119"/>
                </a:cubicBezTo>
                <a:close/>
                <a:moveTo>
                  <a:pt x="240" y="103"/>
                </a:moveTo>
                <a:cubicBezTo>
                  <a:pt x="272" y="116"/>
                  <a:pt x="272" y="116"/>
                  <a:pt x="272" y="116"/>
                </a:cubicBezTo>
                <a:cubicBezTo>
                  <a:pt x="271" y="118"/>
                  <a:pt x="271" y="118"/>
                  <a:pt x="271" y="118"/>
                </a:cubicBezTo>
                <a:cubicBezTo>
                  <a:pt x="240" y="105"/>
                  <a:pt x="240" y="105"/>
                  <a:pt x="240" y="105"/>
                </a:cubicBezTo>
                <a:cubicBezTo>
                  <a:pt x="240" y="104"/>
                  <a:pt x="240" y="103"/>
                  <a:pt x="240" y="103"/>
                </a:cubicBezTo>
                <a:close/>
                <a:moveTo>
                  <a:pt x="278" y="84"/>
                </a:moveTo>
                <a:cubicBezTo>
                  <a:pt x="374" y="84"/>
                  <a:pt x="374" y="84"/>
                  <a:pt x="374" y="84"/>
                </a:cubicBezTo>
                <a:cubicBezTo>
                  <a:pt x="374" y="88"/>
                  <a:pt x="374" y="88"/>
                  <a:pt x="374" y="88"/>
                </a:cubicBezTo>
                <a:cubicBezTo>
                  <a:pt x="278" y="88"/>
                  <a:pt x="278" y="88"/>
                  <a:pt x="278" y="88"/>
                </a:cubicBezTo>
                <a:lnTo>
                  <a:pt x="278" y="84"/>
                </a:lnTo>
                <a:close/>
                <a:moveTo>
                  <a:pt x="359" y="56"/>
                </a:moveTo>
                <a:cubicBezTo>
                  <a:pt x="361" y="80"/>
                  <a:pt x="361" y="80"/>
                  <a:pt x="361" y="80"/>
                </a:cubicBezTo>
                <a:cubicBezTo>
                  <a:pt x="359" y="80"/>
                  <a:pt x="359" y="80"/>
                  <a:pt x="359" y="80"/>
                </a:cubicBezTo>
                <a:cubicBezTo>
                  <a:pt x="357" y="54"/>
                  <a:pt x="357" y="54"/>
                  <a:pt x="357" y="54"/>
                </a:cubicBezTo>
                <a:lnTo>
                  <a:pt x="359" y="56"/>
                </a:lnTo>
                <a:close/>
                <a:moveTo>
                  <a:pt x="370" y="68"/>
                </a:moveTo>
                <a:cubicBezTo>
                  <a:pt x="397" y="84"/>
                  <a:pt x="397" y="84"/>
                  <a:pt x="397" y="84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8"/>
                </a:lnTo>
                <a:close/>
                <a:moveTo>
                  <a:pt x="411" y="89"/>
                </a:moveTo>
                <a:cubicBezTo>
                  <a:pt x="411" y="93"/>
                  <a:pt x="411" y="93"/>
                  <a:pt x="411" y="93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377" y="97"/>
                  <a:pt x="377" y="97"/>
                  <a:pt x="377" y="97"/>
                </a:cubicBezTo>
                <a:lnTo>
                  <a:pt x="411" y="89"/>
                </a:lnTo>
                <a:close/>
                <a:moveTo>
                  <a:pt x="430" y="95"/>
                </a:moveTo>
                <a:cubicBezTo>
                  <a:pt x="402" y="131"/>
                  <a:pt x="402" y="131"/>
                  <a:pt x="402" y="131"/>
                </a:cubicBezTo>
                <a:cubicBezTo>
                  <a:pt x="399" y="127"/>
                  <a:pt x="399" y="127"/>
                  <a:pt x="399" y="127"/>
                </a:cubicBezTo>
                <a:cubicBezTo>
                  <a:pt x="427" y="91"/>
                  <a:pt x="427" y="91"/>
                  <a:pt x="427" y="91"/>
                </a:cubicBezTo>
                <a:lnTo>
                  <a:pt x="430" y="95"/>
                </a:lnTo>
                <a:close/>
                <a:moveTo>
                  <a:pt x="446" y="98"/>
                </a:moveTo>
                <a:cubicBezTo>
                  <a:pt x="431" y="144"/>
                  <a:pt x="431" y="144"/>
                  <a:pt x="431" y="144"/>
                </a:cubicBezTo>
                <a:cubicBezTo>
                  <a:pt x="429" y="143"/>
                  <a:pt x="429" y="143"/>
                  <a:pt x="429" y="143"/>
                </a:cubicBezTo>
                <a:cubicBezTo>
                  <a:pt x="444" y="96"/>
                  <a:pt x="444" y="96"/>
                  <a:pt x="444" y="96"/>
                </a:cubicBezTo>
                <a:lnTo>
                  <a:pt x="446" y="98"/>
                </a:lnTo>
                <a:close/>
                <a:moveTo>
                  <a:pt x="460" y="96"/>
                </a:moveTo>
                <a:cubicBezTo>
                  <a:pt x="463" y="96"/>
                  <a:pt x="463" y="96"/>
                  <a:pt x="463" y="96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0" y="155"/>
                  <a:pt x="460" y="155"/>
                  <a:pt x="460" y="155"/>
                </a:cubicBezTo>
                <a:lnTo>
                  <a:pt x="460" y="96"/>
                </a:lnTo>
                <a:close/>
                <a:moveTo>
                  <a:pt x="206" y="286"/>
                </a:moveTo>
                <a:cubicBezTo>
                  <a:pt x="216" y="286"/>
                  <a:pt x="216" y="286"/>
                  <a:pt x="216" y="286"/>
                </a:cubicBezTo>
                <a:cubicBezTo>
                  <a:pt x="216" y="307"/>
                  <a:pt x="216" y="307"/>
                  <a:pt x="216" y="307"/>
                </a:cubicBezTo>
                <a:cubicBezTo>
                  <a:pt x="206" y="307"/>
                  <a:pt x="206" y="307"/>
                  <a:pt x="206" y="307"/>
                </a:cubicBezTo>
                <a:lnTo>
                  <a:pt x="206" y="286"/>
                </a:lnTo>
                <a:close/>
                <a:moveTo>
                  <a:pt x="221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2"/>
                  <a:pt x="226" y="312"/>
                  <a:pt x="226" y="312"/>
                </a:cubicBezTo>
                <a:cubicBezTo>
                  <a:pt x="221" y="309"/>
                  <a:pt x="221" y="309"/>
                  <a:pt x="221" y="309"/>
                </a:cubicBezTo>
                <a:lnTo>
                  <a:pt x="221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49" y="257"/>
                  <a:pt x="349" y="257"/>
                  <a:pt x="349" y="257"/>
                </a:cubicBezTo>
                <a:cubicBezTo>
                  <a:pt x="364" y="285"/>
                  <a:pt x="364" y="285"/>
                  <a:pt x="364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0" y="182"/>
                  <a:pt x="400" y="182"/>
                  <a:pt x="400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4" y="210"/>
                  <a:pt x="394" y="210"/>
                  <a:pt x="394" y="210"/>
                </a:cubicBezTo>
                <a:cubicBezTo>
                  <a:pt x="394" y="204"/>
                  <a:pt x="394" y="204"/>
                  <a:pt x="394" y="204"/>
                </a:cubicBezTo>
                <a:cubicBezTo>
                  <a:pt x="399" y="204"/>
                  <a:pt x="399" y="204"/>
                  <a:pt x="399" y="204"/>
                </a:cubicBezTo>
                <a:cubicBezTo>
                  <a:pt x="399" y="202"/>
                  <a:pt x="399" y="202"/>
                  <a:pt x="399" y="202"/>
                </a:cubicBezTo>
                <a:cubicBezTo>
                  <a:pt x="394" y="202"/>
                  <a:pt x="394" y="202"/>
                  <a:pt x="394" y="202"/>
                </a:cubicBezTo>
                <a:cubicBezTo>
                  <a:pt x="394" y="192"/>
                  <a:pt x="394" y="192"/>
                  <a:pt x="394" y="192"/>
                </a:cubicBezTo>
                <a:lnTo>
                  <a:pt x="397" y="192"/>
                </a:lnTo>
                <a:close/>
                <a:moveTo>
                  <a:pt x="406" y="220"/>
                </a:moveTo>
                <a:cubicBezTo>
                  <a:pt x="400" y="220"/>
                  <a:pt x="400" y="220"/>
                  <a:pt x="400" y="220"/>
                </a:cubicBezTo>
                <a:cubicBezTo>
                  <a:pt x="400" y="212"/>
                  <a:pt x="400" y="212"/>
                  <a:pt x="400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6" y="220"/>
                </a:lnTo>
                <a:close/>
                <a:moveTo>
                  <a:pt x="413" y="497"/>
                </a:moveTo>
                <a:cubicBezTo>
                  <a:pt x="426" y="429"/>
                  <a:pt x="426" y="429"/>
                  <a:pt x="426" y="429"/>
                </a:cubicBezTo>
                <a:cubicBezTo>
                  <a:pt x="422" y="403"/>
                  <a:pt x="422" y="403"/>
                  <a:pt x="422" y="403"/>
                </a:cubicBezTo>
                <a:cubicBezTo>
                  <a:pt x="411" y="451"/>
                  <a:pt x="411" y="451"/>
                  <a:pt x="411" y="451"/>
                </a:cubicBezTo>
                <a:cubicBezTo>
                  <a:pt x="405" y="451"/>
                  <a:pt x="405" y="451"/>
                  <a:pt x="405" y="451"/>
                </a:cubicBezTo>
                <a:cubicBezTo>
                  <a:pt x="405" y="408"/>
                  <a:pt x="405" y="408"/>
                  <a:pt x="405" y="408"/>
                </a:cubicBezTo>
                <a:cubicBezTo>
                  <a:pt x="423" y="395"/>
                  <a:pt x="423" y="395"/>
                  <a:pt x="423" y="395"/>
                </a:cubicBezTo>
                <a:cubicBezTo>
                  <a:pt x="432" y="320"/>
                  <a:pt x="432" y="320"/>
                  <a:pt x="432" y="320"/>
                </a:cubicBezTo>
                <a:cubicBezTo>
                  <a:pt x="397" y="401"/>
                  <a:pt x="397" y="401"/>
                  <a:pt x="397" y="401"/>
                </a:cubicBezTo>
                <a:cubicBezTo>
                  <a:pt x="395" y="401"/>
                  <a:pt x="395" y="401"/>
                  <a:pt x="395" y="401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406" y="321"/>
                  <a:pt x="406" y="321"/>
                  <a:pt x="406" y="321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5" y="281"/>
                  <a:pt x="405" y="281"/>
                  <a:pt x="405" y="281"/>
                </a:cubicBezTo>
                <a:cubicBezTo>
                  <a:pt x="412" y="284"/>
                  <a:pt x="412" y="284"/>
                  <a:pt x="412" y="284"/>
                </a:cubicBezTo>
                <a:cubicBezTo>
                  <a:pt x="403" y="302"/>
                  <a:pt x="403" y="302"/>
                  <a:pt x="403" y="302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5" y="296"/>
                  <a:pt x="455" y="296"/>
                  <a:pt x="455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8" y="184"/>
                  <a:pt x="468" y="184"/>
                  <a:pt x="468" y="184"/>
                </a:cubicBezTo>
                <a:cubicBezTo>
                  <a:pt x="481" y="173"/>
                  <a:pt x="481" y="173"/>
                  <a:pt x="481" y="173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61" y="176"/>
                  <a:pt x="461" y="176"/>
                  <a:pt x="461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6" y="228"/>
                  <a:pt x="416" y="228"/>
                  <a:pt x="416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5" y="240"/>
                  <a:pt x="415" y="240"/>
                  <a:pt x="415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2" y="265"/>
                  <a:pt x="412" y="265"/>
                  <a:pt x="412" y="265"/>
                </a:cubicBezTo>
                <a:cubicBezTo>
                  <a:pt x="393" y="258"/>
                  <a:pt x="393" y="258"/>
                  <a:pt x="393" y="258"/>
                </a:cubicBezTo>
                <a:cubicBezTo>
                  <a:pt x="376" y="267"/>
                  <a:pt x="376" y="267"/>
                  <a:pt x="376" y="267"/>
                </a:cubicBezTo>
                <a:cubicBezTo>
                  <a:pt x="367" y="256"/>
                  <a:pt x="367" y="256"/>
                  <a:pt x="367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6" y="251"/>
                  <a:pt x="386" y="251"/>
                  <a:pt x="386" y="251"/>
                </a:cubicBezTo>
                <a:cubicBezTo>
                  <a:pt x="393" y="230"/>
                  <a:pt x="393" y="230"/>
                  <a:pt x="393" y="230"/>
                </a:cubicBezTo>
                <a:cubicBezTo>
                  <a:pt x="410" y="232"/>
                  <a:pt x="410" y="232"/>
                  <a:pt x="410" y="232"/>
                </a:cubicBezTo>
                <a:cubicBezTo>
                  <a:pt x="403" y="228"/>
                  <a:pt x="403" y="228"/>
                  <a:pt x="403" y="228"/>
                </a:cubicBezTo>
                <a:cubicBezTo>
                  <a:pt x="414" y="228"/>
                  <a:pt x="414" y="228"/>
                  <a:pt x="414" y="228"/>
                </a:cubicBezTo>
                <a:cubicBezTo>
                  <a:pt x="411" y="220"/>
                  <a:pt x="411" y="220"/>
                  <a:pt x="411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05" y="176"/>
                  <a:pt x="405" y="176"/>
                  <a:pt x="405" y="176"/>
                </a:cubicBezTo>
                <a:cubicBezTo>
                  <a:pt x="393" y="176"/>
                  <a:pt x="393" y="176"/>
                  <a:pt x="393" y="17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80" y="122"/>
                  <a:pt x="380" y="122"/>
                  <a:pt x="380" y="122"/>
                </a:cubicBezTo>
                <a:cubicBezTo>
                  <a:pt x="377" y="118"/>
                  <a:pt x="377" y="118"/>
                  <a:pt x="377" y="118"/>
                </a:cubicBezTo>
                <a:cubicBezTo>
                  <a:pt x="374" y="221"/>
                  <a:pt x="374" y="221"/>
                  <a:pt x="374" y="221"/>
                </a:cubicBezTo>
                <a:cubicBezTo>
                  <a:pt x="367" y="234"/>
                  <a:pt x="367" y="234"/>
                  <a:pt x="367" y="234"/>
                </a:cubicBezTo>
                <a:cubicBezTo>
                  <a:pt x="367" y="234"/>
                  <a:pt x="366" y="232"/>
                  <a:pt x="364" y="225"/>
                </a:cubicBezTo>
                <a:cubicBezTo>
                  <a:pt x="362" y="219"/>
                  <a:pt x="365" y="200"/>
                  <a:pt x="365" y="200"/>
                </a:cubicBezTo>
                <a:cubicBezTo>
                  <a:pt x="372" y="120"/>
                  <a:pt x="372" y="120"/>
                  <a:pt x="372" y="120"/>
                </a:cubicBezTo>
                <a:cubicBezTo>
                  <a:pt x="366" y="127"/>
                  <a:pt x="366" y="127"/>
                  <a:pt x="366" y="127"/>
                </a:cubicBezTo>
                <a:cubicBezTo>
                  <a:pt x="362" y="176"/>
                  <a:pt x="362" y="176"/>
                  <a:pt x="362" y="176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9" y="216"/>
                  <a:pt x="339" y="216"/>
                  <a:pt x="339" y="216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0" y="188"/>
                  <a:pt x="360" y="188"/>
                  <a:pt x="360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49" y="207"/>
                  <a:pt x="349" y="207"/>
                  <a:pt x="349" y="207"/>
                </a:cubicBezTo>
                <a:cubicBezTo>
                  <a:pt x="331" y="230"/>
                  <a:pt x="331" y="230"/>
                  <a:pt x="331" y="230"/>
                </a:cubicBezTo>
                <a:cubicBezTo>
                  <a:pt x="329" y="270"/>
                  <a:pt x="329" y="270"/>
                  <a:pt x="329" y="270"/>
                </a:cubicBezTo>
                <a:cubicBezTo>
                  <a:pt x="369" y="305"/>
                  <a:pt x="369" y="305"/>
                  <a:pt x="369" y="305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6" y="356"/>
                  <a:pt x="386" y="356"/>
                  <a:pt x="386" y="356"/>
                </a:cubicBezTo>
                <a:cubicBezTo>
                  <a:pt x="349" y="337"/>
                  <a:pt x="349" y="337"/>
                  <a:pt x="349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89" y="318"/>
                  <a:pt x="289" y="318"/>
                  <a:pt x="289" y="318"/>
                </a:cubicBezTo>
                <a:cubicBezTo>
                  <a:pt x="252" y="337"/>
                  <a:pt x="252" y="337"/>
                  <a:pt x="252" y="337"/>
                </a:cubicBezTo>
                <a:cubicBezTo>
                  <a:pt x="252" y="350"/>
                  <a:pt x="252" y="350"/>
                  <a:pt x="252" y="350"/>
                </a:cubicBezTo>
                <a:cubicBezTo>
                  <a:pt x="252" y="367"/>
                  <a:pt x="252" y="367"/>
                  <a:pt x="252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6" y="351"/>
                  <a:pt x="206" y="351"/>
                  <a:pt x="206" y="351"/>
                </a:cubicBezTo>
                <a:cubicBezTo>
                  <a:pt x="206" y="326"/>
                  <a:pt x="206" y="326"/>
                  <a:pt x="206" y="326"/>
                </a:cubicBezTo>
                <a:cubicBezTo>
                  <a:pt x="226" y="326"/>
                  <a:pt x="226" y="326"/>
                  <a:pt x="226" y="326"/>
                </a:cubicBezTo>
                <a:cubicBezTo>
                  <a:pt x="226" y="326"/>
                  <a:pt x="226" y="326"/>
                  <a:pt x="227" y="326"/>
                </a:cubicBezTo>
                <a:cubicBezTo>
                  <a:pt x="231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0"/>
                  <a:pt x="231" y="266"/>
                  <a:pt x="227" y="266"/>
                </a:cubicBezTo>
                <a:cubicBezTo>
                  <a:pt x="227" y="266"/>
                  <a:pt x="226" y="266"/>
                  <a:pt x="226" y="266"/>
                </a:cubicBezTo>
                <a:cubicBezTo>
                  <a:pt x="206" y="266"/>
                  <a:pt x="206" y="266"/>
                  <a:pt x="206" y="266"/>
                </a:cubicBezTo>
                <a:cubicBezTo>
                  <a:pt x="206" y="172"/>
                  <a:pt x="206" y="172"/>
                  <a:pt x="206" y="172"/>
                </a:cubicBezTo>
                <a:cubicBezTo>
                  <a:pt x="204" y="172"/>
                  <a:pt x="204" y="172"/>
                  <a:pt x="204" y="172"/>
                </a:cubicBezTo>
                <a:cubicBezTo>
                  <a:pt x="204" y="138"/>
                  <a:pt x="204" y="138"/>
                  <a:pt x="204" y="138"/>
                </a:cubicBezTo>
                <a:cubicBezTo>
                  <a:pt x="206" y="138"/>
                  <a:pt x="207" y="137"/>
                  <a:pt x="208" y="137"/>
                </a:cubicBezTo>
                <a:cubicBezTo>
                  <a:pt x="220" y="169"/>
                  <a:pt x="220" y="169"/>
                  <a:pt x="220" y="169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20" y="174"/>
                  <a:pt x="220" y="174"/>
                  <a:pt x="220" y="174"/>
                </a:cubicBezTo>
                <a:cubicBezTo>
                  <a:pt x="238" y="167"/>
                  <a:pt x="238" y="167"/>
                  <a:pt x="238" y="167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2" y="131"/>
                  <a:pt x="222" y="131"/>
                  <a:pt x="222" y="131"/>
                </a:cubicBezTo>
                <a:cubicBezTo>
                  <a:pt x="223" y="130"/>
                  <a:pt x="224" y="130"/>
                  <a:pt x="225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0" y="142"/>
                  <a:pt x="260" y="142"/>
                  <a:pt x="260" y="142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36" y="117"/>
                  <a:pt x="237" y="116"/>
                  <a:pt x="237" y="115"/>
                </a:cubicBezTo>
                <a:cubicBezTo>
                  <a:pt x="270" y="128"/>
                  <a:pt x="270" y="128"/>
                  <a:pt x="270" y="128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73" y="132"/>
                  <a:pt x="273" y="132"/>
                  <a:pt x="273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6" y="114"/>
                  <a:pt x="276" y="114"/>
                  <a:pt x="276" y="114"/>
                </a:cubicBezTo>
                <a:cubicBezTo>
                  <a:pt x="243" y="101"/>
                  <a:pt x="243" y="101"/>
                  <a:pt x="243" y="101"/>
                </a:cubicBezTo>
                <a:cubicBezTo>
                  <a:pt x="243" y="100"/>
                  <a:pt x="243" y="99"/>
                  <a:pt x="243" y="98"/>
                </a:cubicBezTo>
                <a:cubicBezTo>
                  <a:pt x="278" y="98"/>
                  <a:pt x="278" y="98"/>
                  <a:pt x="278" y="98"/>
                </a:cubicBezTo>
                <a:cubicBezTo>
                  <a:pt x="278" y="100"/>
                  <a:pt x="278" y="100"/>
                  <a:pt x="278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8" y="101"/>
                  <a:pt x="368" y="103"/>
                  <a:pt x="369" y="105"/>
                </a:cubicBezTo>
                <a:cubicBezTo>
                  <a:pt x="371" y="109"/>
                  <a:pt x="373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5" y="100"/>
                  <a:pt x="415" y="100"/>
                  <a:pt x="415" y="10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1"/>
                  <a:pt x="395" y="134"/>
                  <a:pt x="398" y="137"/>
                </a:cubicBezTo>
                <a:cubicBezTo>
                  <a:pt x="402" y="139"/>
                  <a:pt x="405" y="140"/>
                  <a:pt x="406" y="139"/>
                </a:cubicBezTo>
                <a:cubicBezTo>
                  <a:pt x="406" y="139"/>
                  <a:pt x="406" y="139"/>
                  <a:pt x="406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9"/>
                  <a:pt x="425" y="151"/>
                  <a:pt x="429" y="153"/>
                </a:cubicBezTo>
                <a:cubicBezTo>
                  <a:pt x="434" y="154"/>
                  <a:pt x="437" y="155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3"/>
                  <a:pt x="438" y="153"/>
                </a:cubicBezTo>
                <a:cubicBezTo>
                  <a:pt x="438" y="153"/>
                  <a:pt x="438" y="153"/>
                  <a:pt x="438" y="153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7" y="160"/>
                  <a:pt x="461" y="161"/>
                  <a:pt x="465" y="161"/>
                </a:cubicBezTo>
                <a:cubicBezTo>
                  <a:pt x="470" y="161"/>
                  <a:pt x="474" y="160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00"/>
                  <a:pt x="474" y="100"/>
                  <a:pt x="474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5" y="75"/>
                  <a:pt x="373" y="63"/>
                </a:cubicBezTo>
                <a:cubicBezTo>
                  <a:pt x="357" y="46"/>
                  <a:pt x="356" y="34"/>
                  <a:pt x="356" y="34"/>
                </a:cubicBezTo>
                <a:cubicBezTo>
                  <a:pt x="353" y="34"/>
                  <a:pt x="353" y="34"/>
                  <a:pt x="353" y="34"/>
                </a:cubicBezTo>
                <a:cubicBezTo>
                  <a:pt x="353" y="80"/>
                  <a:pt x="353" y="80"/>
                  <a:pt x="353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3" y="34"/>
                  <a:pt x="343" y="34"/>
                  <a:pt x="343" y="34"/>
                </a:cubicBezTo>
                <a:cubicBezTo>
                  <a:pt x="343" y="80"/>
                  <a:pt x="343" y="80"/>
                  <a:pt x="343" y="80"/>
                </a:cubicBezTo>
                <a:cubicBezTo>
                  <a:pt x="278" y="80"/>
                  <a:pt x="278" y="80"/>
                  <a:pt x="278" y="80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43" y="83"/>
                  <a:pt x="243" y="83"/>
                  <a:pt x="243" y="83"/>
                </a:cubicBezTo>
                <a:cubicBezTo>
                  <a:pt x="240" y="62"/>
                  <a:pt x="224" y="46"/>
                  <a:pt x="204" y="43"/>
                </a:cubicBezTo>
                <a:cubicBezTo>
                  <a:pt x="204" y="4"/>
                  <a:pt x="204" y="4"/>
                  <a:pt x="204" y="4"/>
                </a:cubicBezTo>
                <a:cubicBezTo>
                  <a:pt x="206" y="4"/>
                  <a:pt x="206" y="4"/>
                  <a:pt x="206" y="4"/>
                </a:cubicBezTo>
                <a:cubicBezTo>
                  <a:pt x="206" y="0"/>
                  <a:pt x="206" y="0"/>
                  <a:pt x="20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4"/>
                  <a:pt x="186" y="4"/>
                  <a:pt x="186" y="4"/>
                </a:cubicBezTo>
                <a:cubicBezTo>
                  <a:pt x="189" y="4"/>
                  <a:pt x="189" y="4"/>
                  <a:pt x="189" y="4"/>
                </a:cubicBezTo>
                <a:cubicBezTo>
                  <a:pt x="189" y="43"/>
                  <a:pt x="189" y="43"/>
                  <a:pt x="189" y="43"/>
                </a:cubicBezTo>
                <a:cubicBezTo>
                  <a:pt x="188" y="43"/>
                  <a:pt x="186" y="43"/>
                  <a:pt x="185" y="44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1" y="3"/>
                  <a:pt x="171" y="3"/>
                  <a:pt x="171" y="3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1" y="49"/>
                  <a:pt x="171" y="49"/>
                  <a:pt x="171" y="49"/>
                </a:cubicBezTo>
                <a:cubicBezTo>
                  <a:pt x="170" y="50"/>
                  <a:pt x="169" y="50"/>
                  <a:pt x="168" y="51"/>
                </a:cubicBezTo>
                <a:cubicBezTo>
                  <a:pt x="142" y="25"/>
                  <a:pt x="142" y="25"/>
                  <a:pt x="142" y="25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9" y="37"/>
                  <a:pt x="129" y="37"/>
                  <a:pt x="129" y="37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62"/>
                  <a:pt x="156" y="63"/>
                  <a:pt x="155" y="64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22" y="48"/>
                  <a:pt x="122" y="48"/>
                  <a:pt x="122" y="48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5" y="67"/>
                  <a:pt x="115" y="67"/>
                  <a:pt x="115" y="67"/>
                </a:cubicBezTo>
                <a:cubicBezTo>
                  <a:pt x="116" y="65"/>
                  <a:pt x="116" y="65"/>
                  <a:pt x="116" y="65"/>
                </a:cubicBezTo>
                <a:cubicBezTo>
                  <a:pt x="149" y="78"/>
                  <a:pt x="149" y="78"/>
                  <a:pt x="149" y="78"/>
                </a:cubicBezTo>
                <a:cubicBezTo>
                  <a:pt x="149" y="80"/>
                  <a:pt x="149" y="81"/>
                  <a:pt x="148" y="83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2" y="81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8"/>
                  <a:pt x="59" y="278"/>
                </a:cubicBezTo>
                <a:cubicBezTo>
                  <a:pt x="59" y="282"/>
                  <a:pt x="62" y="286"/>
                  <a:pt x="67" y="286"/>
                </a:cubicBezTo>
                <a:cubicBezTo>
                  <a:pt x="67" y="286"/>
                  <a:pt x="67" y="286"/>
                  <a:pt x="67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2" y="307"/>
                  <a:pt x="152" y="307"/>
                  <a:pt x="152" y="307"/>
                </a:cubicBezTo>
                <a:cubicBezTo>
                  <a:pt x="147" y="307"/>
                  <a:pt x="144" y="311"/>
                  <a:pt x="144" y="315"/>
                </a:cubicBezTo>
                <a:cubicBezTo>
                  <a:pt x="144" y="315"/>
                  <a:pt x="144" y="315"/>
                  <a:pt x="144" y="315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51"/>
                  <a:pt x="144" y="351"/>
                  <a:pt x="144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6" y="400"/>
                  <a:pt x="86" y="400"/>
                  <a:pt x="86" y="400"/>
                </a:cubicBezTo>
                <a:cubicBezTo>
                  <a:pt x="102" y="418"/>
                  <a:pt x="102" y="418"/>
                  <a:pt x="102" y="418"/>
                </a:cubicBezTo>
                <a:cubicBezTo>
                  <a:pt x="102" y="451"/>
                  <a:pt x="102" y="451"/>
                  <a:pt x="102" y="451"/>
                </a:cubicBezTo>
                <a:cubicBezTo>
                  <a:pt x="121" y="459"/>
                  <a:pt x="121" y="459"/>
                  <a:pt x="121" y="459"/>
                </a:cubicBezTo>
                <a:cubicBezTo>
                  <a:pt x="121" y="505"/>
                  <a:pt x="121" y="505"/>
                  <a:pt x="121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1"/>
                  <a:pt x="19" y="544"/>
                  <a:pt x="46" y="556"/>
                </a:cubicBezTo>
                <a:cubicBezTo>
                  <a:pt x="80" y="572"/>
                  <a:pt x="75" y="581"/>
                  <a:pt x="75" y="581"/>
                </a:cubicBezTo>
                <a:cubicBezTo>
                  <a:pt x="75" y="581"/>
                  <a:pt x="135" y="543"/>
                  <a:pt x="263" y="520"/>
                </a:cubicBezTo>
                <a:cubicBezTo>
                  <a:pt x="329" y="509"/>
                  <a:pt x="450" y="504"/>
                  <a:pt x="495" y="512"/>
                </a:cubicBezTo>
                <a:cubicBezTo>
                  <a:pt x="495" y="512"/>
                  <a:pt x="460" y="504"/>
                  <a:pt x="413" y="497"/>
                </a:cubicBezTo>
                <a:close/>
              </a:path>
            </a:pathLst>
          </a:custGeom>
          <a:solidFill>
            <a:srgbClr val="002060">
              <a:alpha val="1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 advClick="0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91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登录界面</a:t>
            </a:r>
            <a:endParaRPr lang="zh-CN" altLang="en-US" sz="2800" spc="600" dirty="0" smtClean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10102221" y="53612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2585" t="11852" r="12618" b="14868"/>
          <a:stretch>
            <a:fillRect/>
          </a:stretch>
        </p:blipFill>
        <p:spPr>
          <a:xfrm>
            <a:off x="1327072" y="1210757"/>
            <a:ext cx="9731828" cy="5081452"/>
          </a:xfrm>
          <a:prstGeom prst="rect">
            <a:avLst/>
          </a:prstGeom>
        </p:spPr>
      </p:pic>
    </p:spTree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23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6" y="457843"/>
            <a:ext cx="7719333" cy="16779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4861826" y="325183"/>
            <a:ext cx="2773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普通职工界面</a:t>
            </a:r>
            <a:endParaRPr lang="zh-CN" altLang="en-US" sz="2800" spc="600" dirty="0" smtClean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861102" y="1472661"/>
            <a:ext cx="4844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新魏" panose="02010800040101010101" charset="-122"/>
                <a:ea typeface="华文新魏" panose="02010800040101010101" charset="-122"/>
              </a:rPr>
              <a:t>填写申请单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/>
          <a:srcRect l="24377" t="28087" r="9590" b="32547"/>
          <a:stretch>
            <a:fillRect/>
          </a:stretch>
        </p:blipFill>
        <p:spPr>
          <a:xfrm>
            <a:off x="1861101" y="2386605"/>
            <a:ext cx="8837822" cy="2808000"/>
          </a:xfrm>
          <a:prstGeom prst="rect">
            <a:avLst/>
          </a:prstGeom>
        </p:spPr>
      </p:pic>
    </p:spTree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/>
      <p:bldP spid="17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6" y="457843"/>
            <a:ext cx="7719333" cy="16779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546100" y="1019810"/>
            <a:ext cx="823595" cy="734695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432477" y="1019590"/>
            <a:ext cx="4844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</a:rPr>
              <a:t>删除</a:t>
            </a:r>
            <a:r>
              <a:rPr lang="zh-CN" altLang="en-US" sz="2800" dirty="0" smtClean="0">
                <a:latin typeface="华文新魏" panose="02010800040101010101" charset="-122"/>
                <a:ea typeface="华文新魏" panose="02010800040101010101" charset="-122"/>
              </a:rPr>
              <a:t>申请单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46208" y="1965944"/>
            <a:ext cx="11116401" cy="4439800"/>
            <a:chOff x="546208" y="1965944"/>
            <a:chExt cx="11116401" cy="4439800"/>
          </a:xfrm>
        </p:grpSpPr>
        <p:sp>
          <p:nvSpPr>
            <p:cNvPr id="15" name="下箭头 14"/>
            <p:cNvSpPr/>
            <p:nvPr/>
          </p:nvSpPr>
          <p:spPr>
            <a:xfrm>
              <a:off x="5827624" y="2744908"/>
              <a:ext cx="372327" cy="494936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56059" y="3415060"/>
              <a:ext cx="1704975" cy="162877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5231" t="28311" r="800" b="64550"/>
            <a:stretch>
              <a:fillRect/>
            </a:stretch>
          </p:blipFill>
          <p:spPr>
            <a:xfrm>
              <a:off x="737294" y="1965944"/>
              <a:ext cx="10925315" cy="63263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/>
            <a:srcRect l="15477" t="28080" r="559" b="64055"/>
            <a:stretch>
              <a:fillRect/>
            </a:stretch>
          </p:blipFill>
          <p:spPr>
            <a:xfrm>
              <a:off x="546208" y="5860312"/>
              <a:ext cx="10924673" cy="545432"/>
            </a:xfrm>
            <a:prstGeom prst="rect">
              <a:avLst/>
            </a:prstGeom>
          </p:spPr>
        </p:pic>
        <p:sp>
          <p:nvSpPr>
            <p:cNvPr id="24" name="下箭头 23"/>
            <p:cNvSpPr/>
            <p:nvPr/>
          </p:nvSpPr>
          <p:spPr>
            <a:xfrm>
              <a:off x="5822382" y="5139475"/>
              <a:ext cx="372327" cy="494936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861826" y="325183"/>
            <a:ext cx="2773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普通职工界面</a:t>
            </a:r>
            <a:endParaRPr lang="zh-CN" altLang="en-US" sz="2800" spc="600" dirty="0" smtClean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bldLvl="0" animBg="1"/>
      <p:bldP spid="21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6" y="457843"/>
            <a:ext cx="7719333" cy="16779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345016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623612" y="1472661"/>
            <a:ext cx="4844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</a:rPr>
              <a:t>修改</a:t>
            </a:r>
            <a:r>
              <a:rPr lang="zh-CN" altLang="en-US" sz="2800" dirty="0" smtClean="0">
                <a:latin typeface="华文新魏" panose="02010800040101010101" charset="-122"/>
                <a:ea typeface="华文新魏" panose="02010800040101010101" charset="-122"/>
              </a:rPr>
              <a:t>申请单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61826" y="325183"/>
            <a:ext cx="2773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普通职工界面</a:t>
            </a:r>
            <a:endParaRPr lang="zh-CN" altLang="en-US" sz="2800" spc="600" dirty="0" smtClean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50497" y="2121577"/>
            <a:ext cx="10796338" cy="4427887"/>
            <a:chOff x="850496" y="2114745"/>
            <a:chExt cx="10796338" cy="4427887"/>
          </a:xfrm>
        </p:grpSpPr>
        <p:sp>
          <p:nvSpPr>
            <p:cNvPr id="15" name="下箭头 14"/>
            <p:cNvSpPr/>
            <p:nvPr/>
          </p:nvSpPr>
          <p:spPr>
            <a:xfrm>
              <a:off x="6062502" y="3238164"/>
              <a:ext cx="372327" cy="494936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/>
            <a:srcRect l="15354" t="30162" r="1668" b="59658"/>
            <a:stretch>
              <a:fillRect/>
            </a:stretch>
          </p:blipFill>
          <p:spPr>
            <a:xfrm>
              <a:off x="850496" y="2114745"/>
              <a:ext cx="10796338" cy="70585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24478" t="30625" r="9682" b="33979"/>
            <a:stretch>
              <a:fillRect/>
            </a:stretch>
          </p:blipFill>
          <p:spPr>
            <a:xfrm>
              <a:off x="1965423" y="4088190"/>
              <a:ext cx="8566484" cy="245444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bldLvl="0" animBg="1"/>
      <p:bldP spid="21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6" y="457843"/>
            <a:ext cx="7719333" cy="16779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623612" y="1472661"/>
            <a:ext cx="4844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</a:rPr>
              <a:t>查询</a:t>
            </a:r>
            <a:r>
              <a:rPr lang="zh-CN" altLang="en-US" sz="2800" dirty="0" smtClean="0">
                <a:latin typeface="华文新魏" panose="02010800040101010101" charset="-122"/>
                <a:ea typeface="华文新魏" panose="02010800040101010101" charset="-122"/>
              </a:rPr>
              <a:t>申请单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61826" y="325183"/>
            <a:ext cx="2773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普通职工界面</a:t>
            </a:r>
            <a:endParaRPr lang="zh-CN" altLang="en-US" sz="2800" spc="600" dirty="0" smtClean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12958" y="2380911"/>
            <a:ext cx="10732169" cy="2632221"/>
            <a:chOff x="612958" y="2380911"/>
            <a:chExt cx="10732169" cy="2632221"/>
          </a:xfrm>
        </p:grpSpPr>
        <p:sp>
          <p:nvSpPr>
            <p:cNvPr id="18" name="下箭头 17"/>
            <p:cNvSpPr/>
            <p:nvPr/>
          </p:nvSpPr>
          <p:spPr>
            <a:xfrm>
              <a:off x="5794559" y="3605899"/>
              <a:ext cx="368968" cy="609600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"/>
            <a:srcRect l="15478" t="30393" r="2037" b="63361"/>
            <a:stretch>
              <a:fillRect/>
            </a:stretch>
          </p:blipFill>
          <p:spPr>
            <a:xfrm>
              <a:off x="612958" y="4579996"/>
              <a:ext cx="10732169" cy="43313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2"/>
            <a:srcRect l="24601" t="29468" r="9312" b="60815"/>
            <a:stretch>
              <a:fillRect/>
            </a:stretch>
          </p:blipFill>
          <p:spPr>
            <a:xfrm>
              <a:off x="1679757" y="2380911"/>
              <a:ext cx="8598569" cy="67376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21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8781913" cy="4707890"/>
            <a:chOff x="3125165" y="868100"/>
            <a:chExt cx="8781913" cy="4707890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309880" cy="4707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1EF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7223514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7200" spc="20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1048598" name="Freeform 69"/>
          <p:cNvSpPr>
            <a:spLocks noEditPoints="1"/>
          </p:cNvSpPr>
          <p:nvPr/>
        </p:nvSpPr>
        <p:spPr bwMode="auto">
          <a:xfrm>
            <a:off x="1336675" y="185420"/>
            <a:ext cx="6301105" cy="6370320"/>
          </a:xfrm>
          <a:custGeom>
            <a:avLst/>
            <a:gdLst>
              <a:gd name="T0" fmla="*/ 342 w 495"/>
              <a:gd name="T1" fmla="*/ 490 h 581"/>
              <a:gd name="T2" fmla="*/ 266 w 495"/>
              <a:gd name="T3" fmla="*/ 393 h 581"/>
              <a:gd name="T4" fmla="*/ 155 w 495"/>
              <a:gd name="T5" fmla="*/ 426 h 581"/>
              <a:gd name="T6" fmla="*/ 158 w 495"/>
              <a:gd name="T7" fmla="*/ 351 h 581"/>
              <a:gd name="T8" fmla="*/ 108 w 495"/>
              <a:gd name="T9" fmla="*/ 266 h 581"/>
              <a:gd name="T10" fmla="*/ 117 w 495"/>
              <a:gd name="T11" fmla="*/ 114 h 581"/>
              <a:gd name="T12" fmla="*/ 157 w 495"/>
              <a:gd name="T13" fmla="*/ 119 h 581"/>
              <a:gd name="T14" fmla="*/ 167 w 495"/>
              <a:gd name="T15" fmla="*/ 129 h 581"/>
              <a:gd name="T16" fmla="*/ 172 w 495"/>
              <a:gd name="T17" fmla="*/ 169 h 581"/>
              <a:gd name="T18" fmla="*/ 67 w 495"/>
              <a:gd name="T19" fmla="*/ 266 h 581"/>
              <a:gd name="T20" fmla="*/ 152 w 495"/>
              <a:gd name="T21" fmla="*/ 111 h 581"/>
              <a:gd name="T22" fmla="*/ 142 w 495"/>
              <a:gd name="T23" fmla="*/ 149 h 581"/>
              <a:gd name="T24" fmla="*/ 180 w 495"/>
              <a:gd name="T25" fmla="*/ 133 h 581"/>
              <a:gd name="T26" fmla="*/ 181 w 495"/>
              <a:gd name="T27" fmla="*/ 47 h 581"/>
              <a:gd name="T28" fmla="*/ 196 w 495"/>
              <a:gd name="T29" fmla="*/ 283 h 581"/>
              <a:gd name="T30" fmla="*/ 198 w 495"/>
              <a:gd name="T31" fmla="*/ 136 h 581"/>
              <a:gd name="T32" fmla="*/ 201 w 495"/>
              <a:gd name="T33" fmla="*/ 5 h 581"/>
              <a:gd name="T34" fmla="*/ 211 w 495"/>
              <a:gd name="T35" fmla="*/ 61 h 581"/>
              <a:gd name="T36" fmla="*/ 255 w 495"/>
              <a:gd name="T37" fmla="*/ 145 h 581"/>
              <a:gd name="T38" fmla="*/ 278 w 495"/>
              <a:gd name="T39" fmla="*/ 84 h 581"/>
              <a:gd name="T40" fmla="*/ 357 w 495"/>
              <a:gd name="T41" fmla="*/ 54 h 581"/>
              <a:gd name="T42" fmla="*/ 411 w 495"/>
              <a:gd name="T43" fmla="*/ 93 h 581"/>
              <a:gd name="T44" fmla="*/ 430 w 495"/>
              <a:gd name="T45" fmla="*/ 95 h 581"/>
              <a:gd name="T46" fmla="*/ 463 w 495"/>
              <a:gd name="T47" fmla="*/ 155 h 581"/>
              <a:gd name="T48" fmla="*/ 221 w 495"/>
              <a:gd name="T49" fmla="*/ 279 h 581"/>
              <a:gd name="T50" fmla="*/ 349 w 495"/>
              <a:gd name="T51" fmla="*/ 257 h 581"/>
              <a:gd name="T52" fmla="*/ 398 w 495"/>
              <a:gd name="T53" fmla="*/ 210 h 581"/>
              <a:gd name="T54" fmla="*/ 406 w 495"/>
              <a:gd name="T55" fmla="*/ 220 h 581"/>
              <a:gd name="T56" fmla="*/ 411 w 495"/>
              <a:gd name="T57" fmla="*/ 451 h 581"/>
              <a:gd name="T58" fmla="*/ 406 w 495"/>
              <a:gd name="T59" fmla="*/ 321 h 581"/>
              <a:gd name="T60" fmla="*/ 468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0 w 495"/>
              <a:gd name="T67" fmla="*/ 188 h 581"/>
              <a:gd name="T68" fmla="*/ 364 w 495"/>
              <a:gd name="T69" fmla="*/ 225 h 581"/>
              <a:gd name="T70" fmla="*/ 360 w 495"/>
              <a:gd name="T71" fmla="*/ 188 h 581"/>
              <a:gd name="T72" fmla="*/ 386 w 495"/>
              <a:gd name="T73" fmla="*/ 356 h 581"/>
              <a:gd name="T74" fmla="*/ 220 w 495"/>
              <a:gd name="T75" fmla="*/ 351 h 581"/>
              <a:gd name="T76" fmla="*/ 235 w 495"/>
              <a:gd name="T77" fmla="*/ 315 h 581"/>
              <a:gd name="T78" fmla="*/ 206 w 495"/>
              <a:gd name="T79" fmla="*/ 172 h 581"/>
              <a:gd name="T80" fmla="*/ 238 w 495"/>
              <a:gd name="T81" fmla="*/ 167 h 581"/>
              <a:gd name="T82" fmla="*/ 251 w 495"/>
              <a:gd name="T83" fmla="*/ 158 h 581"/>
              <a:gd name="T84" fmla="*/ 269 w 495"/>
              <a:gd name="T85" fmla="*/ 131 h 581"/>
              <a:gd name="T86" fmla="*/ 278 w 495"/>
              <a:gd name="T87" fmla="*/ 100 h 581"/>
              <a:gd name="T88" fmla="*/ 393 w 495"/>
              <a:gd name="T89" fmla="*/ 130 h 581"/>
              <a:gd name="T90" fmla="*/ 438 w 495"/>
              <a:gd name="T91" fmla="*/ 100 h 581"/>
              <a:gd name="T92" fmla="*/ 438 w 495"/>
              <a:gd name="T93" fmla="*/ 154 h 581"/>
              <a:gd name="T94" fmla="*/ 456 w 495"/>
              <a:gd name="T95" fmla="*/ 159 h 581"/>
              <a:gd name="T96" fmla="*/ 474 w 495"/>
              <a:gd name="T97" fmla="*/ 100 h 581"/>
              <a:gd name="T98" fmla="*/ 455 w 495"/>
              <a:gd name="T99" fmla="*/ 80 h 581"/>
              <a:gd name="T100" fmla="*/ 343 w 495"/>
              <a:gd name="T101" fmla="*/ 34 h 581"/>
              <a:gd name="T102" fmla="*/ 206 w 495"/>
              <a:gd name="T103" fmla="*/ 0 h 581"/>
              <a:gd name="T104" fmla="*/ 173 w 495"/>
              <a:gd name="T105" fmla="*/ 7 h 581"/>
              <a:gd name="T106" fmla="*/ 143 w 495"/>
              <a:gd name="T107" fmla="*/ 23 h 581"/>
              <a:gd name="T108" fmla="*/ 121 w 495"/>
              <a:gd name="T109" fmla="*/ 51 h 581"/>
              <a:gd name="T110" fmla="*/ 148 w 495"/>
              <a:gd name="T111" fmla="*/ 83 h 581"/>
              <a:gd name="T112" fmla="*/ 59 w 495"/>
              <a:gd name="T113" fmla="*/ 98 h 581"/>
              <a:gd name="T114" fmla="*/ 108 w 495"/>
              <a:gd name="T115" fmla="*/ 286 h 581"/>
              <a:gd name="T116" fmla="*/ 152 w 495"/>
              <a:gd name="T117" fmla="*/ 307 h 581"/>
              <a:gd name="T118" fmla="*/ 102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69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89" y="371"/>
                  <a:pt x="289" y="371"/>
                  <a:pt x="289" y="371"/>
                </a:cubicBezTo>
                <a:cubicBezTo>
                  <a:pt x="298" y="361"/>
                  <a:pt x="298" y="361"/>
                  <a:pt x="298" y="361"/>
                </a:cubicBezTo>
                <a:cubicBezTo>
                  <a:pt x="337" y="349"/>
                  <a:pt x="337" y="349"/>
                  <a:pt x="337" y="349"/>
                </a:cubicBezTo>
                <a:cubicBezTo>
                  <a:pt x="376" y="362"/>
                  <a:pt x="376" y="362"/>
                  <a:pt x="376" y="362"/>
                </a:cubicBezTo>
                <a:lnTo>
                  <a:pt x="369" y="368"/>
                </a:lnTo>
                <a:close/>
                <a:moveTo>
                  <a:pt x="342" y="490"/>
                </a:moveTo>
                <a:cubicBezTo>
                  <a:pt x="337" y="470"/>
                  <a:pt x="337" y="470"/>
                  <a:pt x="337" y="470"/>
                </a:cubicBezTo>
                <a:cubicBezTo>
                  <a:pt x="349" y="422"/>
                  <a:pt x="349" y="422"/>
                  <a:pt x="349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4" y="420"/>
                  <a:pt x="364" y="420"/>
                  <a:pt x="364" y="420"/>
                </a:cubicBezTo>
                <a:cubicBezTo>
                  <a:pt x="375" y="493"/>
                  <a:pt x="375" y="493"/>
                  <a:pt x="375" y="493"/>
                </a:cubicBezTo>
                <a:cubicBezTo>
                  <a:pt x="364" y="492"/>
                  <a:pt x="353" y="491"/>
                  <a:pt x="342" y="490"/>
                </a:cubicBezTo>
                <a:close/>
                <a:moveTo>
                  <a:pt x="266" y="393"/>
                </a:moveTo>
                <a:cubicBezTo>
                  <a:pt x="299" y="401"/>
                  <a:pt x="299" y="401"/>
                  <a:pt x="299" y="401"/>
                </a:cubicBezTo>
                <a:cubicBezTo>
                  <a:pt x="344" y="384"/>
                  <a:pt x="344" y="384"/>
                  <a:pt x="344" y="384"/>
                </a:cubicBezTo>
                <a:cubicBezTo>
                  <a:pt x="369" y="396"/>
                  <a:pt x="369" y="396"/>
                  <a:pt x="369" y="396"/>
                </a:cubicBezTo>
                <a:cubicBezTo>
                  <a:pt x="344" y="392"/>
                  <a:pt x="344" y="392"/>
                  <a:pt x="344" y="392"/>
                </a:cubicBezTo>
                <a:cubicBezTo>
                  <a:pt x="298" y="409"/>
                  <a:pt x="298" y="409"/>
                  <a:pt x="298" y="409"/>
                </a:cubicBezTo>
                <a:lnTo>
                  <a:pt x="266" y="393"/>
                </a:lnTo>
                <a:close/>
                <a:moveTo>
                  <a:pt x="171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0" y="407"/>
                  <a:pt x="170" y="407"/>
                  <a:pt x="170" y="407"/>
                </a:cubicBezTo>
                <a:cubicBezTo>
                  <a:pt x="185" y="457"/>
                  <a:pt x="185" y="457"/>
                  <a:pt x="185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1" y="472"/>
                </a:lnTo>
                <a:close/>
                <a:moveTo>
                  <a:pt x="154" y="326"/>
                </a:moveTo>
                <a:cubicBezTo>
                  <a:pt x="158" y="326"/>
                  <a:pt x="158" y="326"/>
                  <a:pt x="158" y="326"/>
                </a:cubicBezTo>
                <a:cubicBezTo>
                  <a:pt x="158" y="351"/>
                  <a:pt x="158" y="351"/>
                  <a:pt x="158" y="351"/>
                </a:cubicBezTo>
                <a:cubicBezTo>
                  <a:pt x="154" y="351"/>
                  <a:pt x="154" y="351"/>
                  <a:pt x="154" y="351"/>
                </a:cubicBezTo>
                <a:lnTo>
                  <a:pt x="154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8" y="266"/>
                  <a:pt x="78" y="266"/>
                  <a:pt x="78" y="266"/>
                </a:cubicBezTo>
                <a:cubicBezTo>
                  <a:pt x="78" y="100"/>
                  <a:pt x="78" y="100"/>
                  <a:pt x="78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48" y="98"/>
                  <a:pt x="148" y="98"/>
                  <a:pt x="148" y="98"/>
                </a:cubicBezTo>
                <a:cubicBezTo>
                  <a:pt x="149" y="99"/>
                  <a:pt x="149" y="100"/>
                  <a:pt x="149" y="101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2" y="114"/>
                  <a:pt x="112" y="114"/>
                  <a:pt x="112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6"/>
                  <a:pt x="156" y="118"/>
                  <a:pt x="157" y="119"/>
                </a:cubicBezTo>
                <a:cubicBezTo>
                  <a:pt x="133" y="143"/>
                  <a:pt x="133" y="143"/>
                  <a:pt x="133" y="143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8" y="144"/>
                  <a:pt x="128" y="144"/>
                  <a:pt x="128" y="144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7" y="129"/>
                  <a:pt x="167" y="129"/>
                  <a:pt x="167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8" y="163"/>
                  <a:pt x="158" y="163"/>
                  <a:pt x="158" y="163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4" y="166"/>
                  <a:pt x="154" y="166"/>
                  <a:pt x="154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4" y="169"/>
                  <a:pt x="174" y="169"/>
                  <a:pt x="174" y="169"/>
                </a:cubicBezTo>
                <a:cubicBezTo>
                  <a:pt x="172" y="169"/>
                  <a:pt x="172" y="169"/>
                  <a:pt x="172" y="169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6" y="138"/>
                  <a:pt x="187" y="138"/>
                  <a:pt x="189" y="138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7" y="172"/>
                  <a:pt x="187" y="172"/>
                  <a:pt x="187" y="172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3" y="266"/>
                </a:moveTo>
                <a:cubicBezTo>
                  <a:pt x="67" y="266"/>
                  <a:pt x="67" y="266"/>
                  <a:pt x="67" y="266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73" y="100"/>
                  <a:pt x="73" y="100"/>
                  <a:pt x="73" y="100"/>
                </a:cubicBezTo>
                <a:lnTo>
                  <a:pt x="73" y="266"/>
                </a:lnTo>
                <a:close/>
                <a:moveTo>
                  <a:pt x="152" y="111"/>
                </a:moveTo>
                <a:cubicBezTo>
                  <a:pt x="153" y="112"/>
                  <a:pt x="153" y="112"/>
                  <a:pt x="153" y="113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3" y="123"/>
                  <a:pt x="123" y="123"/>
                  <a:pt x="123" y="123"/>
                </a:cubicBezTo>
                <a:lnTo>
                  <a:pt x="152" y="111"/>
                </a:lnTo>
                <a:close/>
                <a:moveTo>
                  <a:pt x="122" y="57"/>
                </a:moveTo>
                <a:cubicBezTo>
                  <a:pt x="122" y="55"/>
                  <a:pt x="122" y="55"/>
                  <a:pt x="122" y="55"/>
                </a:cubicBezTo>
                <a:cubicBezTo>
                  <a:pt x="155" y="69"/>
                  <a:pt x="155" y="69"/>
                  <a:pt x="155" y="69"/>
                </a:cubicBezTo>
                <a:cubicBezTo>
                  <a:pt x="154" y="71"/>
                  <a:pt x="154" y="71"/>
                  <a:pt x="154" y="71"/>
                </a:cubicBezTo>
                <a:lnTo>
                  <a:pt x="122" y="57"/>
                </a:lnTo>
                <a:close/>
                <a:moveTo>
                  <a:pt x="165" y="124"/>
                </a:moveTo>
                <a:cubicBezTo>
                  <a:pt x="166" y="125"/>
                  <a:pt x="166" y="125"/>
                  <a:pt x="167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5" y="124"/>
                </a:lnTo>
                <a:close/>
                <a:moveTo>
                  <a:pt x="139" y="29"/>
                </a:moveTo>
                <a:cubicBezTo>
                  <a:pt x="143" y="30"/>
                  <a:pt x="143" y="30"/>
                  <a:pt x="143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5" y="57"/>
                  <a:pt x="165" y="57"/>
                  <a:pt x="165" y="57"/>
                </a:cubicBezTo>
                <a:lnTo>
                  <a:pt x="139" y="29"/>
                </a:lnTo>
                <a:close/>
                <a:moveTo>
                  <a:pt x="180" y="133"/>
                </a:moveTo>
                <a:cubicBezTo>
                  <a:pt x="181" y="134"/>
                  <a:pt x="182" y="134"/>
                  <a:pt x="183" y="13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7" y="166"/>
                  <a:pt x="167" y="166"/>
                  <a:pt x="167" y="166"/>
                </a:cubicBezTo>
                <a:lnTo>
                  <a:pt x="180" y="133"/>
                </a:lnTo>
                <a:close/>
                <a:moveTo>
                  <a:pt x="166" y="11"/>
                </a:moveTo>
                <a:cubicBezTo>
                  <a:pt x="170" y="18"/>
                  <a:pt x="170" y="18"/>
                  <a:pt x="170" y="18"/>
                </a:cubicBezTo>
                <a:cubicBezTo>
                  <a:pt x="184" y="46"/>
                  <a:pt x="184" y="46"/>
                  <a:pt x="184" y="46"/>
                </a:cubicBezTo>
                <a:cubicBezTo>
                  <a:pt x="183" y="46"/>
                  <a:pt x="182" y="47"/>
                  <a:pt x="181" y="47"/>
                </a:cubicBezTo>
                <a:lnTo>
                  <a:pt x="166" y="11"/>
                </a:lnTo>
                <a:close/>
                <a:moveTo>
                  <a:pt x="196" y="324"/>
                </a:moveTo>
                <a:cubicBezTo>
                  <a:pt x="196" y="324"/>
                  <a:pt x="196" y="324"/>
                  <a:pt x="196" y="324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6" y="351"/>
                  <a:pt x="196" y="351"/>
                  <a:pt x="196" y="351"/>
                </a:cubicBezTo>
                <a:lnTo>
                  <a:pt x="196" y="324"/>
                </a:lnTo>
                <a:close/>
                <a:moveTo>
                  <a:pt x="196" y="283"/>
                </a:moveTo>
                <a:cubicBezTo>
                  <a:pt x="196" y="283"/>
                  <a:pt x="196" y="283"/>
                  <a:pt x="196" y="283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6" y="307"/>
                  <a:pt x="196" y="307"/>
                  <a:pt x="196" y="307"/>
                </a:cubicBezTo>
                <a:lnTo>
                  <a:pt x="196" y="283"/>
                </a:lnTo>
                <a:close/>
                <a:moveTo>
                  <a:pt x="196" y="172"/>
                </a:moveTo>
                <a:cubicBezTo>
                  <a:pt x="198" y="172"/>
                  <a:pt x="198" y="172"/>
                  <a:pt x="198" y="172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199" y="136"/>
                  <a:pt x="200" y="136"/>
                  <a:pt x="201" y="136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6" y="267"/>
                  <a:pt x="196" y="267"/>
                  <a:pt x="196" y="267"/>
                </a:cubicBezTo>
                <a:lnTo>
                  <a:pt x="196" y="172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0" y="45"/>
                  <a:pt x="199" y="45"/>
                  <a:pt x="199" y="45"/>
                </a:cubicBezTo>
                <a:lnTo>
                  <a:pt x="199" y="5"/>
                </a:lnTo>
                <a:close/>
                <a:moveTo>
                  <a:pt x="211" y="61"/>
                </a:moveTo>
                <a:cubicBezTo>
                  <a:pt x="217" y="61"/>
                  <a:pt x="221" y="66"/>
                  <a:pt x="221" y="72"/>
                </a:cubicBezTo>
                <a:cubicBezTo>
                  <a:pt x="221" y="77"/>
                  <a:pt x="217" y="82"/>
                  <a:pt x="211" y="82"/>
                </a:cubicBezTo>
                <a:cubicBezTo>
                  <a:pt x="206" y="82"/>
                  <a:pt x="201" y="77"/>
                  <a:pt x="201" y="72"/>
                </a:cubicBezTo>
                <a:cubicBezTo>
                  <a:pt x="201" y="66"/>
                  <a:pt x="206" y="61"/>
                  <a:pt x="211" y="61"/>
                </a:cubicBezTo>
                <a:close/>
                <a:moveTo>
                  <a:pt x="231" y="164"/>
                </a:moveTo>
                <a:cubicBezTo>
                  <a:pt x="229" y="164"/>
                  <a:pt x="229" y="164"/>
                  <a:pt x="229" y="164"/>
                </a:cubicBezTo>
                <a:cubicBezTo>
                  <a:pt x="216" y="132"/>
                  <a:pt x="216" y="132"/>
                  <a:pt x="216" y="132"/>
                </a:cubicBezTo>
                <a:cubicBezTo>
                  <a:pt x="219" y="130"/>
                  <a:pt x="219" y="130"/>
                  <a:pt x="219" y="130"/>
                </a:cubicBezTo>
                <a:lnTo>
                  <a:pt x="231" y="164"/>
                </a:lnTo>
                <a:close/>
                <a:moveTo>
                  <a:pt x="232" y="119"/>
                </a:moveTo>
                <a:cubicBezTo>
                  <a:pt x="257" y="144"/>
                  <a:pt x="257" y="144"/>
                  <a:pt x="257" y="144"/>
                </a:cubicBezTo>
                <a:cubicBezTo>
                  <a:pt x="255" y="145"/>
                  <a:pt x="255" y="145"/>
                  <a:pt x="255" y="145"/>
                </a:cubicBezTo>
                <a:cubicBezTo>
                  <a:pt x="231" y="121"/>
                  <a:pt x="231" y="121"/>
                  <a:pt x="231" y="121"/>
                </a:cubicBezTo>
                <a:cubicBezTo>
                  <a:pt x="231" y="120"/>
                  <a:pt x="232" y="119"/>
                  <a:pt x="232" y="119"/>
                </a:cubicBezTo>
                <a:close/>
                <a:moveTo>
                  <a:pt x="240" y="103"/>
                </a:moveTo>
                <a:cubicBezTo>
                  <a:pt x="272" y="116"/>
                  <a:pt x="272" y="116"/>
                  <a:pt x="272" y="116"/>
                </a:cubicBezTo>
                <a:cubicBezTo>
                  <a:pt x="271" y="118"/>
                  <a:pt x="271" y="118"/>
                  <a:pt x="271" y="118"/>
                </a:cubicBezTo>
                <a:cubicBezTo>
                  <a:pt x="240" y="105"/>
                  <a:pt x="240" y="105"/>
                  <a:pt x="240" y="105"/>
                </a:cubicBezTo>
                <a:cubicBezTo>
                  <a:pt x="240" y="104"/>
                  <a:pt x="240" y="103"/>
                  <a:pt x="240" y="103"/>
                </a:cubicBezTo>
                <a:close/>
                <a:moveTo>
                  <a:pt x="278" y="84"/>
                </a:moveTo>
                <a:cubicBezTo>
                  <a:pt x="374" y="84"/>
                  <a:pt x="374" y="84"/>
                  <a:pt x="374" y="84"/>
                </a:cubicBezTo>
                <a:cubicBezTo>
                  <a:pt x="374" y="88"/>
                  <a:pt x="374" y="88"/>
                  <a:pt x="374" y="88"/>
                </a:cubicBezTo>
                <a:cubicBezTo>
                  <a:pt x="278" y="88"/>
                  <a:pt x="278" y="88"/>
                  <a:pt x="278" y="88"/>
                </a:cubicBezTo>
                <a:lnTo>
                  <a:pt x="278" y="84"/>
                </a:lnTo>
                <a:close/>
                <a:moveTo>
                  <a:pt x="359" y="56"/>
                </a:moveTo>
                <a:cubicBezTo>
                  <a:pt x="361" y="80"/>
                  <a:pt x="361" y="80"/>
                  <a:pt x="361" y="80"/>
                </a:cubicBezTo>
                <a:cubicBezTo>
                  <a:pt x="359" y="80"/>
                  <a:pt x="359" y="80"/>
                  <a:pt x="359" y="80"/>
                </a:cubicBezTo>
                <a:cubicBezTo>
                  <a:pt x="357" y="54"/>
                  <a:pt x="357" y="54"/>
                  <a:pt x="357" y="54"/>
                </a:cubicBezTo>
                <a:lnTo>
                  <a:pt x="359" y="56"/>
                </a:lnTo>
                <a:close/>
                <a:moveTo>
                  <a:pt x="370" y="68"/>
                </a:moveTo>
                <a:cubicBezTo>
                  <a:pt x="397" y="84"/>
                  <a:pt x="397" y="84"/>
                  <a:pt x="397" y="84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8"/>
                </a:lnTo>
                <a:close/>
                <a:moveTo>
                  <a:pt x="411" y="89"/>
                </a:moveTo>
                <a:cubicBezTo>
                  <a:pt x="411" y="93"/>
                  <a:pt x="411" y="93"/>
                  <a:pt x="411" y="93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377" y="97"/>
                  <a:pt x="377" y="97"/>
                  <a:pt x="377" y="97"/>
                </a:cubicBezTo>
                <a:lnTo>
                  <a:pt x="411" y="89"/>
                </a:lnTo>
                <a:close/>
                <a:moveTo>
                  <a:pt x="430" y="95"/>
                </a:moveTo>
                <a:cubicBezTo>
                  <a:pt x="402" y="131"/>
                  <a:pt x="402" y="131"/>
                  <a:pt x="402" y="131"/>
                </a:cubicBezTo>
                <a:cubicBezTo>
                  <a:pt x="399" y="127"/>
                  <a:pt x="399" y="127"/>
                  <a:pt x="399" y="127"/>
                </a:cubicBezTo>
                <a:cubicBezTo>
                  <a:pt x="427" y="91"/>
                  <a:pt x="427" y="91"/>
                  <a:pt x="427" y="91"/>
                </a:cubicBezTo>
                <a:lnTo>
                  <a:pt x="430" y="95"/>
                </a:lnTo>
                <a:close/>
                <a:moveTo>
                  <a:pt x="446" y="98"/>
                </a:moveTo>
                <a:cubicBezTo>
                  <a:pt x="431" y="144"/>
                  <a:pt x="431" y="144"/>
                  <a:pt x="431" y="144"/>
                </a:cubicBezTo>
                <a:cubicBezTo>
                  <a:pt x="429" y="143"/>
                  <a:pt x="429" y="143"/>
                  <a:pt x="429" y="143"/>
                </a:cubicBezTo>
                <a:cubicBezTo>
                  <a:pt x="444" y="96"/>
                  <a:pt x="444" y="96"/>
                  <a:pt x="444" y="96"/>
                </a:cubicBezTo>
                <a:lnTo>
                  <a:pt x="446" y="98"/>
                </a:lnTo>
                <a:close/>
                <a:moveTo>
                  <a:pt x="460" y="96"/>
                </a:moveTo>
                <a:cubicBezTo>
                  <a:pt x="463" y="96"/>
                  <a:pt x="463" y="96"/>
                  <a:pt x="463" y="96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0" y="155"/>
                  <a:pt x="460" y="155"/>
                  <a:pt x="460" y="155"/>
                </a:cubicBezTo>
                <a:lnTo>
                  <a:pt x="460" y="96"/>
                </a:lnTo>
                <a:close/>
                <a:moveTo>
                  <a:pt x="206" y="286"/>
                </a:moveTo>
                <a:cubicBezTo>
                  <a:pt x="216" y="286"/>
                  <a:pt x="216" y="286"/>
                  <a:pt x="216" y="286"/>
                </a:cubicBezTo>
                <a:cubicBezTo>
                  <a:pt x="216" y="307"/>
                  <a:pt x="216" y="307"/>
                  <a:pt x="216" y="307"/>
                </a:cubicBezTo>
                <a:cubicBezTo>
                  <a:pt x="206" y="307"/>
                  <a:pt x="206" y="307"/>
                  <a:pt x="206" y="307"/>
                </a:cubicBezTo>
                <a:lnTo>
                  <a:pt x="206" y="286"/>
                </a:lnTo>
                <a:close/>
                <a:moveTo>
                  <a:pt x="221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2"/>
                  <a:pt x="226" y="312"/>
                  <a:pt x="226" y="312"/>
                </a:cubicBezTo>
                <a:cubicBezTo>
                  <a:pt x="221" y="309"/>
                  <a:pt x="221" y="309"/>
                  <a:pt x="221" y="309"/>
                </a:cubicBezTo>
                <a:lnTo>
                  <a:pt x="221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49" y="257"/>
                  <a:pt x="349" y="257"/>
                  <a:pt x="349" y="257"/>
                </a:cubicBezTo>
                <a:cubicBezTo>
                  <a:pt x="364" y="285"/>
                  <a:pt x="364" y="285"/>
                  <a:pt x="364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0" y="182"/>
                  <a:pt x="400" y="182"/>
                  <a:pt x="400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4" y="210"/>
                  <a:pt x="394" y="210"/>
                  <a:pt x="394" y="210"/>
                </a:cubicBezTo>
                <a:cubicBezTo>
                  <a:pt x="394" y="204"/>
                  <a:pt x="394" y="204"/>
                  <a:pt x="394" y="204"/>
                </a:cubicBezTo>
                <a:cubicBezTo>
                  <a:pt x="399" y="204"/>
                  <a:pt x="399" y="204"/>
                  <a:pt x="399" y="204"/>
                </a:cubicBezTo>
                <a:cubicBezTo>
                  <a:pt x="399" y="202"/>
                  <a:pt x="399" y="202"/>
                  <a:pt x="399" y="202"/>
                </a:cubicBezTo>
                <a:cubicBezTo>
                  <a:pt x="394" y="202"/>
                  <a:pt x="394" y="202"/>
                  <a:pt x="394" y="202"/>
                </a:cubicBezTo>
                <a:cubicBezTo>
                  <a:pt x="394" y="192"/>
                  <a:pt x="394" y="192"/>
                  <a:pt x="394" y="192"/>
                </a:cubicBezTo>
                <a:lnTo>
                  <a:pt x="397" y="192"/>
                </a:lnTo>
                <a:close/>
                <a:moveTo>
                  <a:pt x="406" y="220"/>
                </a:moveTo>
                <a:cubicBezTo>
                  <a:pt x="400" y="220"/>
                  <a:pt x="400" y="220"/>
                  <a:pt x="400" y="220"/>
                </a:cubicBezTo>
                <a:cubicBezTo>
                  <a:pt x="400" y="212"/>
                  <a:pt x="400" y="212"/>
                  <a:pt x="400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6" y="220"/>
                </a:lnTo>
                <a:close/>
                <a:moveTo>
                  <a:pt x="413" y="497"/>
                </a:moveTo>
                <a:cubicBezTo>
                  <a:pt x="426" y="429"/>
                  <a:pt x="426" y="429"/>
                  <a:pt x="426" y="429"/>
                </a:cubicBezTo>
                <a:cubicBezTo>
                  <a:pt x="422" y="403"/>
                  <a:pt x="422" y="403"/>
                  <a:pt x="422" y="403"/>
                </a:cubicBezTo>
                <a:cubicBezTo>
                  <a:pt x="411" y="451"/>
                  <a:pt x="411" y="451"/>
                  <a:pt x="411" y="451"/>
                </a:cubicBezTo>
                <a:cubicBezTo>
                  <a:pt x="405" y="451"/>
                  <a:pt x="405" y="451"/>
                  <a:pt x="405" y="451"/>
                </a:cubicBezTo>
                <a:cubicBezTo>
                  <a:pt x="405" y="408"/>
                  <a:pt x="405" y="408"/>
                  <a:pt x="405" y="408"/>
                </a:cubicBezTo>
                <a:cubicBezTo>
                  <a:pt x="423" y="395"/>
                  <a:pt x="423" y="395"/>
                  <a:pt x="423" y="395"/>
                </a:cubicBezTo>
                <a:cubicBezTo>
                  <a:pt x="432" y="320"/>
                  <a:pt x="432" y="320"/>
                  <a:pt x="432" y="320"/>
                </a:cubicBezTo>
                <a:cubicBezTo>
                  <a:pt x="397" y="401"/>
                  <a:pt x="397" y="401"/>
                  <a:pt x="397" y="401"/>
                </a:cubicBezTo>
                <a:cubicBezTo>
                  <a:pt x="395" y="401"/>
                  <a:pt x="395" y="401"/>
                  <a:pt x="395" y="401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406" y="321"/>
                  <a:pt x="406" y="321"/>
                  <a:pt x="406" y="321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5" y="281"/>
                  <a:pt x="405" y="281"/>
                  <a:pt x="405" y="281"/>
                </a:cubicBezTo>
                <a:cubicBezTo>
                  <a:pt x="412" y="284"/>
                  <a:pt x="412" y="284"/>
                  <a:pt x="412" y="284"/>
                </a:cubicBezTo>
                <a:cubicBezTo>
                  <a:pt x="403" y="302"/>
                  <a:pt x="403" y="302"/>
                  <a:pt x="403" y="302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5" y="296"/>
                  <a:pt x="455" y="296"/>
                  <a:pt x="455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8" y="184"/>
                  <a:pt x="468" y="184"/>
                  <a:pt x="468" y="184"/>
                </a:cubicBezTo>
                <a:cubicBezTo>
                  <a:pt x="481" y="173"/>
                  <a:pt x="481" y="173"/>
                  <a:pt x="481" y="173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61" y="176"/>
                  <a:pt x="461" y="176"/>
                  <a:pt x="461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6" y="228"/>
                  <a:pt x="416" y="228"/>
                  <a:pt x="416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5" y="240"/>
                  <a:pt x="415" y="240"/>
                  <a:pt x="415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2" y="265"/>
                  <a:pt x="412" y="265"/>
                  <a:pt x="412" y="265"/>
                </a:cubicBezTo>
                <a:cubicBezTo>
                  <a:pt x="393" y="258"/>
                  <a:pt x="393" y="258"/>
                  <a:pt x="393" y="258"/>
                </a:cubicBezTo>
                <a:cubicBezTo>
                  <a:pt x="376" y="267"/>
                  <a:pt x="376" y="267"/>
                  <a:pt x="376" y="267"/>
                </a:cubicBezTo>
                <a:cubicBezTo>
                  <a:pt x="367" y="256"/>
                  <a:pt x="367" y="256"/>
                  <a:pt x="367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6" y="251"/>
                  <a:pt x="386" y="251"/>
                  <a:pt x="386" y="251"/>
                </a:cubicBezTo>
                <a:cubicBezTo>
                  <a:pt x="393" y="230"/>
                  <a:pt x="393" y="230"/>
                  <a:pt x="393" y="230"/>
                </a:cubicBezTo>
                <a:cubicBezTo>
                  <a:pt x="410" y="232"/>
                  <a:pt x="410" y="232"/>
                  <a:pt x="410" y="232"/>
                </a:cubicBezTo>
                <a:cubicBezTo>
                  <a:pt x="403" y="228"/>
                  <a:pt x="403" y="228"/>
                  <a:pt x="403" y="228"/>
                </a:cubicBezTo>
                <a:cubicBezTo>
                  <a:pt x="414" y="228"/>
                  <a:pt x="414" y="228"/>
                  <a:pt x="414" y="228"/>
                </a:cubicBezTo>
                <a:cubicBezTo>
                  <a:pt x="411" y="220"/>
                  <a:pt x="411" y="220"/>
                  <a:pt x="411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05" y="176"/>
                  <a:pt x="405" y="176"/>
                  <a:pt x="405" y="176"/>
                </a:cubicBezTo>
                <a:cubicBezTo>
                  <a:pt x="393" y="176"/>
                  <a:pt x="393" y="176"/>
                  <a:pt x="393" y="17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80" y="122"/>
                  <a:pt x="380" y="122"/>
                  <a:pt x="380" y="122"/>
                </a:cubicBezTo>
                <a:cubicBezTo>
                  <a:pt x="377" y="118"/>
                  <a:pt x="377" y="118"/>
                  <a:pt x="377" y="118"/>
                </a:cubicBezTo>
                <a:cubicBezTo>
                  <a:pt x="374" y="221"/>
                  <a:pt x="374" y="221"/>
                  <a:pt x="374" y="221"/>
                </a:cubicBezTo>
                <a:cubicBezTo>
                  <a:pt x="367" y="234"/>
                  <a:pt x="367" y="234"/>
                  <a:pt x="367" y="234"/>
                </a:cubicBezTo>
                <a:cubicBezTo>
                  <a:pt x="367" y="234"/>
                  <a:pt x="366" y="232"/>
                  <a:pt x="364" y="225"/>
                </a:cubicBezTo>
                <a:cubicBezTo>
                  <a:pt x="362" y="219"/>
                  <a:pt x="365" y="200"/>
                  <a:pt x="365" y="200"/>
                </a:cubicBezTo>
                <a:cubicBezTo>
                  <a:pt x="372" y="120"/>
                  <a:pt x="372" y="120"/>
                  <a:pt x="372" y="120"/>
                </a:cubicBezTo>
                <a:cubicBezTo>
                  <a:pt x="366" y="127"/>
                  <a:pt x="366" y="127"/>
                  <a:pt x="366" y="127"/>
                </a:cubicBezTo>
                <a:cubicBezTo>
                  <a:pt x="362" y="176"/>
                  <a:pt x="362" y="176"/>
                  <a:pt x="362" y="176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9" y="216"/>
                  <a:pt x="339" y="216"/>
                  <a:pt x="339" y="216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0" y="188"/>
                  <a:pt x="360" y="188"/>
                  <a:pt x="360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49" y="207"/>
                  <a:pt x="349" y="207"/>
                  <a:pt x="349" y="207"/>
                </a:cubicBezTo>
                <a:cubicBezTo>
                  <a:pt x="331" y="230"/>
                  <a:pt x="331" y="230"/>
                  <a:pt x="331" y="230"/>
                </a:cubicBezTo>
                <a:cubicBezTo>
                  <a:pt x="329" y="270"/>
                  <a:pt x="329" y="270"/>
                  <a:pt x="329" y="270"/>
                </a:cubicBezTo>
                <a:cubicBezTo>
                  <a:pt x="369" y="305"/>
                  <a:pt x="369" y="305"/>
                  <a:pt x="369" y="305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6" y="356"/>
                  <a:pt x="386" y="356"/>
                  <a:pt x="386" y="356"/>
                </a:cubicBezTo>
                <a:cubicBezTo>
                  <a:pt x="349" y="337"/>
                  <a:pt x="349" y="337"/>
                  <a:pt x="349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89" y="318"/>
                  <a:pt x="289" y="318"/>
                  <a:pt x="289" y="318"/>
                </a:cubicBezTo>
                <a:cubicBezTo>
                  <a:pt x="252" y="337"/>
                  <a:pt x="252" y="337"/>
                  <a:pt x="252" y="337"/>
                </a:cubicBezTo>
                <a:cubicBezTo>
                  <a:pt x="252" y="350"/>
                  <a:pt x="252" y="350"/>
                  <a:pt x="252" y="350"/>
                </a:cubicBezTo>
                <a:cubicBezTo>
                  <a:pt x="252" y="367"/>
                  <a:pt x="252" y="367"/>
                  <a:pt x="252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6" y="351"/>
                  <a:pt x="206" y="351"/>
                  <a:pt x="206" y="351"/>
                </a:cubicBezTo>
                <a:cubicBezTo>
                  <a:pt x="206" y="326"/>
                  <a:pt x="206" y="326"/>
                  <a:pt x="206" y="326"/>
                </a:cubicBezTo>
                <a:cubicBezTo>
                  <a:pt x="226" y="326"/>
                  <a:pt x="226" y="326"/>
                  <a:pt x="226" y="326"/>
                </a:cubicBezTo>
                <a:cubicBezTo>
                  <a:pt x="226" y="326"/>
                  <a:pt x="226" y="326"/>
                  <a:pt x="227" y="326"/>
                </a:cubicBezTo>
                <a:cubicBezTo>
                  <a:pt x="231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0"/>
                  <a:pt x="231" y="266"/>
                  <a:pt x="227" y="266"/>
                </a:cubicBezTo>
                <a:cubicBezTo>
                  <a:pt x="227" y="266"/>
                  <a:pt x="226" y="266"/>
                  <a:pt x="226" y="266"/>
                </a:cubicBezTo>
                <a:cubicBezTo>
                  <a:pt x="206" y="266"/>
                  <a:pt x="206" y="266"/>
                  <a:pt x="206" y="266"/>
                </a:cubicBezTo>
                <a:cubicBezTo>
                  <a:pt x="206" y="172"/>
                  <a:pt x="206" y="172"/>
                  <a:pt x="206" y="172"/>
                </a:cubicBezTo>
                <a:cubicBezTo>
                  <a:pt x="204" y="172"/>
                  <a:pt x="204" y="172"/>
                  <a:pt x="204" y="172"/>
                </a:cubicBezTo>
                <a:cubicBezTo>
                  <a:pt x="204" y="138"/>
                  <a:pt x="204" y="138"/>
                  <a:pt x="204" y="138"/>
                </a:cubicBezTo>
                <a:cubicBezTo>
                  <a:pt x="206" y="138"/>
                  <a:pt x="207" y="137"/>
                  <a:pt x="208" y="137"/>
                </a:cubicBezTo>
                <a:cubicBezTo>
                  <a:pt x="220" y="169"/>
                  <a:pt x="220" y="169"/>
                  <a:pt x="220" y="169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20" y="174"/>
                  <a:pt x="220" y="174"/>
                  <a:pt x="220" y="174"/>
                </a:cubicBezTo>
                <a:cubicBezTo>
                  <a:pt x="238" y="167"/>
                  <a:pt x="238" y="167"/>
                  <a:pt x="238" y="167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2" y="131"/>
                  <a:pt x="222" y="131"/>
                  <a:pt x="222" y="131"/>
                </a:cubicBezTo>
                <a:cubicBezTo>
                  <a:pt x="223" y="130"/>
                  <a:pt x="224" y="130"/>
                  <a:pt x="225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0" y="142"/>
                  <a:pt x="260" y="142"/>
                  <a:pt x="260" y="142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36" y="117"/>
                  <a:pt x="237" y="116"/>
                  <a:pt x="237" y="115"/>
                </a:cubicBezTo>
                <a:cubicBezTo>
                  <a:pt x="270" y="128"/>
                  <a:pt x="270" y="128"/>
                  <a:pt x="270" y="128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73" y="132"/>
                  <a:pt x="273" y="132"/>
                  <a:pt x="273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6" y="114"/>
                  <a:pt x="276" y="114"/>
                  <a:pt x="276" y="114"/>
                </a:cubicBezTo>
                <a:cubicBezTo>
                  <a:pt x="243" y="101"/>
                  <a:pt x="243" y="101"/>
                  <a:pt x="243" y="101"/>
                </a:cubicBezTo>
                <a:cubicBezTo>
                  <a:pt x="243" y="100"/>
                  <a:pt x="243" y="99"/>
                  <a:pt x="243" y="98"/>
                </a:cubicBezTo>
                <a:cubicBezTo>
                  <a:pt x="278" y="98"/>
                  <a:pt x="278" y="98"/>
                  <a:pt x="278" y="98"/>
                </a:cubicBezTo>
                <a:cubicBezTo>
                  <a:pt x="278" y="100"/>
                  <a:pt x="278" y="100"/>
                  <a:pt x="278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8" y="101"/>
                  <a:pt x="368" y="103"/>
                  <a:pt x="369" y="105"/>
                </a:cubicBezTo>
                <a:cubicBezTo>
                  <a:pt x="371" y="109"/>
                  <a:pt x="373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5" y="100"/>
                  <a:pt x="415" y="100"/>
                  <a:pt x="415" y="10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1"/>
                  <a:pt x="395" y="134"/>
                  <a:pt x="398" y="137"/>
                </a:cubicBezTo>
                <a:cubicBezTo>
                  <a:pt x="402" y="139"/>
                  <a:pt x="405" y="140"/>
                  <a:pt x="406" y="139"/>
                </a:cubicBezTo>
                <a:cubicBezTo>
                  <a:pt x="406" y="139"/>
                  <a:pt x="406" y="139"/>
                  <a:pt x="406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9"/>
                  <a:pt x="425" y="151"/>
                  <a:pt x="429" y="153"/>
                </a:cubicBezTo>
                <a:cubicBezTo>
                  <a:pt x="434" y="154"/>
                  <a:pt x="437" y="155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3"/>
                  <a:pt x="438" y="153"/>
                </a:cubicBezTo>
                <a:cubicBezTo>
                  <a:pt x="438" y="153"/>
                  <a:pt x="438" y="153"/>
                  <a:pt x="438" y="153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7" y="160"/>
                  <a:pt x="461" y="161"/>
                  <a:pt x="465" y="161"/>
                </a:cubicBezTo>
                <a:cubicBezTo>
                  <a:pt x="470" y="161"/>
                  <a:pt x="474" y="160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00"/>
                  <a:pt x="474" y="100"/>
                  <a:pt x="474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5" y="75"/>
                  <a:pt x="373" y="63"/>
                </a:cubicBezTo>
                <a:cubicBezTo>
                  <a:pt x="357" y="46"/>
                  <a:pt x="356" y="34"/>
                  <a:pt x="356" y="34"/>
                </a:cubicBezTo>
                <a:cubicBezTo>
                  <a:pt x="353" y="34"/>
                  <a:pt x="353" y="34"/>
                  <a:pt x="353" y="34"/>
                </a:cubicBezTo>
                <a:cubicBezTo>
                  <a:pt x="353" y="80"/>
                  <a:pt x="353" y="80"/>
                  <a:pt x="353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3" y="34"/>
                  <a:pt x="343" y="34"/>
                  <a:pt x="343" y="34"/>
                </a:cubicBezTo>
                <a:cubicBezTo>
                  <a:pt x="343" y="80"/>
                  <a:pt x="343" y="80"/>
                  <a:pt x="343" y="80"/>
                </a:cubicBezTo>
                <a:cubicBezTo>
                  <a:pt x="278" y="80"/>
                  <a:pt x="278" y="80"/>
                  <a:pt x="278" y="80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43" y="83"/>
                  <a:pt x="243" y="83"/>
                  <a:pt x="243" y="83"/>
                </a:cubicBezTo>
                <a:cubicBezTo>
                  <a:pt x="240" y="62"/>
                  <a:pt x="224" y="46"/>
                  <a:pt x="204" y="43"/>
                </a:cubicBezTo>
                <a:cubicBezTo>
                  <a:pt x="204" y="4"/>
                  <a:pt x="204" y="4"/>
                  <a:pt x="204" y="4"/>
                </a:cubicBezTo>
                <a:cubicBezTo>
                  <a:pt x="206" y="4"/>
                  <a:pt x="206" y="4"/>
                  <a:pt x="206" y="4"/>
                </a:cubicBezTo>
                <a:cubicBezTo>
                  <a:pt x="206" y="0"/>
                  <a:pt x="206" y="0"/>
                  <a:pt x="20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4"/>
                  <a:pt x="186" y="4"/>
                  <a:pt x="186" y="4"/>
                </a:cubicBezTo>
                <a:cubicBezTo>
                  <a:pt x="189" y="4"/>
                  <a:pt x="189" y="4"/>
                  <a:pt x="189" y="4"/>
                </a:cubicBezTo>
                <a:cubicBezTo>
                  <a:pt x="189" y="43"/>
                  <a:pt x="189" y="43"/>
                  <a:pt x="189" y="43"/>
                </a:cubicBezTo>
                <a:cubicBezTo>
                  <a:pt x="188" y="43"/>
                  <a:pt x="186" y="43"/>
                  <a:pt x="185" y="44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1" y="3"/>
                  <a:pt x="171" y="3"/>
                  <a:pt x="171" y="3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1" y="49"/>
                  <a:pt x="171" y="49"/>
                  <a:pt x="171" y="49"/>
                </a:cubicBezTo>
                <a:cubicBezTo>
                  <a:pt x="170" y="50"/>
                  <a:pt x="169" y="50"/>
                  <a:pt x="168" y="51"/>
                </a:cubicBezTo>
                <a:cubicBezTo>
                  <a:pt x="142" y="25"/>
                  <a:pt x="142" y="25"/>
                  <a:pt x="142" y="25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9" y="37"/>
                  <a:pt x="129" y="37"/>
                  <a:pt x="129" y="37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62"/>
                  <a:pt x="156" y="63"/>
                  <a:pt x="155" y="64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22" y="48"/>
                  <a:pt x="122" y="48"/>
                  <a:pt x="122" y="48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5" y="67"/>
                  <a:pt x="115" y="67"/>
                  <a:pt x="115" y="67"/>
                </a:cubicBezTo>
                <a:cubicBezTo>
                  <a:pt x="116" y="65"/>
                  <a:pt x="116" y="65"/>
                  <a:pt x="116" y="65"/>
                </a:cubicBezTo>
                <a:cubicBezTo>
                  <a:pt x="149" y="78"/>
                  <a:pt x="149" y="78"/>
                  <a:pt x="149" y="78"/>
                </a:cubicBezTo>
                <a:cubicBezTo>
                  <a:pt x="149" y="80"/>
                  <a:pt x="149" y="81"/>
                  <a:pt x="148" y="83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2" y="81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8"/>
                  <a:pt x="59" y="278"/>
                </a:cubicBezTo>
                <a:cubicBezTo>
                  <a:pt x="59" y="282"/>
                  <a:pt x="62" y="286"/>
                  <a:pt x="67" y="286"/>
                </a:cubicBezTo>
                <a:cubicBezTo>
                  <a:pt x="67" y="286"/>
                  <a:pt x="67" y="286"/>
                  <a:pt x="67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2" y="307"/>
                  <a:pt x="152" y="307"/>
                  <a:pt x="152" y="307"/>
                </a:cubicBezTo>
                <a:cubicBezTo>
                  <a:pt x="147" y="307"/>
                  <a:pt x="144" y="311"/>
                  <a:pt x="144" y="315"/>
                </a:cubicBezTo>
                <a:cubicBezTo>
                  <a:pt x="144" y="315"/>
                  <a:pt x="144" y="315"/>
                  <a:pt x="144" y="315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51"/>
                  <a:pt x="144" y="351"/>
                  <a:pt x="144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6" y="400"/>
                  <a:pt x="86" y="400"/>
                  <a:pt x="86" y="400"/>
                </a:cubicBezTo>
                <a:cubicBezTo>
                  <a:pt x="102" y="418"/>
                  <a:pt x="102" y="418"/>
                  <a:pt x="102" y="418"/>
                </a:cubicBezTo>
                <a:cubicBezTo>
                  <a:pt x="102" y="451"/>
                  <a:pt x="102" y="451"/>
                  <a:pt x="102" y="451"/>
                </a:cubicBezTo>
                <a:cubicBezTo>
                  <a:pt x="121" y="459"/>
                  <a:pt x="121" y="459"/>
                  <a:pt x="121" y="459"/>
                </a:cubicBezTo>
                <a:cubicBezTo>
                  <a:pt x="121" y="505"/>
                  <a:pt x="121" y="505"/>
                  <a:pt x="121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1"/>
                  <a:pt x="19" y="544"/>
                  <a:pt x="46" y="556"/>
                </a:cubicBezTo>
                <a:cubicBezTo>
                  <a:pt x="80" y="572"/>
                  <a:pt x="75" y="581"/>
                  <a:pt x="75" y="581"/>
                </a:cubicBezTo>
                <a:cubicBezTo>
                  <a:pt x="75" y="581"/>
                  <a:pt x="135" y="543"/>
                  <a:pt x="263" y="520"/>
                </a:cubicBezTo>
                <a:cubicBezTo>
                  <a:pt x="329" y="509"/>
                  <a:pt x="450" y="504"/>
                  <a:pt x="495" y="512"/>
                </a:cubicBezTo>
                <a:cubicBezTo>
                  <a:pt x="495" y="512"/>
                  <a:pt x="460" y="504"/>
                  <a:pt x="413" y="497"/>
                </a:cubicBezTo>
                <a:close/>
              </a:path>
            </a:pathLst>
          </a:custGeom>
          <a:solidFill>
            <a:srgbClr val="002060">
              <a:alpha val="1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35154" y="2766718"/>
            <a:ext cx="722351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spc="20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系统演示</a:t>
            </a:r>
            <a:endParaRPr lang="zh-CN" altLang="en-US" sz="8800" spc="2000" dirty="0" smtClean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p:transition spd="slow" advClick="0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4594690" cy="6858000"/>
            <a:chOff x="0" y="0"/>
            <a:chExt cx="459469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4594690" cy="6858000"/>
              <a:chOff x="0" y="0"/>
              <a:chExt cx="4594690" cy="6858000"/>
            </a:xfrm>
          </p:grpSpPr>
          <p:sp>
            <p:nvSpPr>
              <p:cNvPr id="24" name="等腰三角形 23"/>
              <p:cNvSpPr/>
              <p:nvPr/>
            </p:nvSpPr>
            <p:spPr>
              <a:xfrm rot="5400000">
                <a:off x="3835529" y="2888903"/>
                <a:ext cx="815395" cy="70292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0" y="0"/>
                <a:ext cx="4027470" cy="6858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058238" y="1181528"/>
              <a:ext cx="2126751" cy="2126751"/>
            </a:xfrm>
            <a:prstGeom prst="ellipse">
              <a:avLst/>
            </a:prstGeom>
            <a:no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06976" y="3835075"/>
              <a:ext cx="1452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spc="10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目录</a:t>
              </a:r>
              <a:endParaRPr lang="zh-CN" altLang="en-US" sz="4000" spc="10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611" y="4718952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dobe Caslon Pro Bold" panose="0205070206050A020403" pitchFamily="18" charset="0"/>
                  <a:ea typeface="Kozuka Gothic Pro B" panose="020B0800000000000000" pitchFamily="34" charset="-128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Adobe Caslon Pro Bold" panose="0205070206050A020403" pitchFamily="18" charset="0"/>
                <a:ea typeface="Kozuka Gothic Pro B" panose="020B0800000000000000" pitchFamily="34" charset="-128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flipH="1">
              <a:off x="722518" y="4925660"/>
              <a:ext cx="637650" cy="48248"/>
              <a:chOff x="2782883" y="4944533"/>
              <a:chExt cx="637650" cy="48248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16862" y="4925660"/>
              <a:ext cx="637650" cy="48248"/>
              <a:chOff x="2782883" y="4944533"/>
              <a:chExt cx="637650" cy="48248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72" y="1688386"/>
            <a:ext cx="1144283" cy="114428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714945" y="1165018"/>
            <a:ext cx="3099773" cy="637518"/>
            <a:chOff x="7343421" y="1194013"/>
            <a:chExt cx="3099773" cy="637518"/>
          </a:xfrm>
        </p:grpSpPr>
        <p:sp>
          <p:nvSpPr>
            <p:cNvPr id="29" name="椭圆 28"/>
            <p:cNvSpPr/>
            <p:nvPr/>
          </p:nvSpPr>
          <p:spPr>
            <a:xfrm>
              <a:off x="7343421" y="1218073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34714" y="1194013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2F5597"/>
                  </a:solidFill>
                  <a:latin typeface="华文新魏" panose="02010800040101010101" charset="-122"/>
                  <a:ea typeface="华文新魏" panose="02010800040101010101" charset="-122"/>
                </a:rPr>
                <a:t>项目简介</a:t>
              </a:r>
              <a:endParaRPr lang="zh-CN" altLang="en-US" sz="32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83656" y="2304289"/>
            <a:ext cx="3099773" cy="659462"/>
            <a:chOff x="7343421" y="2320799"/>
            <a:chExt cx="3099773" cy="659462"/>
          </a:xfrm>
        </p:grpSpPr>
        <p:sp>
          <p:nvSpPr>
            <p:cNvPr id="26" name="文本框 25"/>
            <p:cNvSpPr txBox="1"/>
            <p:nvPr/>
          </p:nvSpPr>
          <p:spPr>
            <a:xfrm>
              <a:off x="8634714" y="2396696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2F5597"/>
                  </a:solidFill>
                  <a:latin typeface="华文新魏" panose="02010800040101010101" charset="-122"/>
                  <a:ea typeface="华文新魏" panose="02010800040101010101" charset="-122"/>
                </a:rPr>
                <a:t>需求分析</a:t>
              </a:r>
              <a:endParaRPr lang="zh-CN" altLang="en-US" sz="3200" dirty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02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83656" y="3511508"/>
            <a:ext cx="3099773" cy="659462"/>
            <a:chOff x="7343421" y="3528018"/>
            <a:chExt cx="3099773" cy="659462"/>
          </a:xfrm>
        </p:grpSpPr>
        <p:sp>
          <p:nvSpPr>
            <p:cNvPr id="27" name="文本框 26"/>
            <p:cNvSpPr txBox="1"/>
            <p:nvPr/>
          </p:nvSpPr>
          <p:spPr>
            <a:xfrm>
              <a:off x="8634714" y="3603915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2F5597"/>
                  </a:solidFill>
                  <a:latin typeface="华文新魏" panose="02010800040101010101" charset="-122"/>
                  <a:ea typeface="华文新魏" panose="02010800040101010101" charset="-122"/>
                </a:rPr>
                <a:t>系统开发</a:t>
              </a:r>
              <a:endParaRPr lang="zh-CN" altLang="en-US" sz="3200" dirty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43421" y="3528018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03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83656" y="4718727"/>
            <a:ext cx="3058546" cy="659462"/>
            <a:chOff x="7343421" y="4735237"/>
            <a:chExt cx="3058546" cy="659462"/>
          </a:xfrm>
        </p:grpSpPr>
        <p:sp>
          <p:nvSpPr>
            <p:cNvPr id="28" name="文本框 27"/>
            <p:cNvSpPr txBox="1"/>
            <p:nvPr/>
          </p:nvSpPr>
          <p:spPr>
            <a:xfrm>
              <a:off x="8593487" y="4811134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2F5597"/>
                  </a:solidFill>
                  <a:latin typeface="华文新魏" panose="02010800040101010101" charset="-122"/>
                  <a:ea typeface="华文新魏" panose="02010800040101010101" charset="-122"/>
                </a:rPr>
                <a:t>界面展示</a:t>
              </a:r>
              <a:endParaRPr lang="zh-CN" altLang="en-US" sz="3200" dirty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343421" y="4735237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04</a:t>
              </a:r>
              <a:endParaRPr lang="zh-CN" altLang="en-US" dirty="0"/>
            </a:p>
          </p:txBody>
        </p:sp>
      </p:grpSp>
    </p:spTree>
  </p:cSld>
  <p:clrMapOvr>
    <a:masterClrMapping/>
  </p:clrMapOvr>
  <p:transition spd="med" advClick="0" advTm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0C2F44">
                <a:alpha val="79000"/>
              </a:srgbClr>
            </a:gs>
            <a:gs pos="0">
              <a:srgbClr val="0C2F44">
                <a:alpha val="53000"/>
              </a:srgbClr>
            </a:gs>
            <a:gs pos="76000">
              <a:srgbClr val="092435"/>
            </a:gs>
            <a:gs pos="100000">
              <a:srgbClr val="0C2C4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12065"/>
            <a:ext cx="12203430" cy="683387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5715" y="-12065"/>
            <a:ext cx="12203430" cy="6858000"/>
          </a:xfrm>
          <a:prstGeom prst="rect">
            <a:avLst/>
          </a:prstGeom>
          <a:gradFill flip="none" rotWithShape="1">
            <a:gsLst>
              <a:gs pos="52000">
                <a:srgbClr val="0B2638">
                  <a:alpha val="88000"/>
                </a:srgbClr>
              </a:gs>
              <a:gs pos="7000">
                <a:srgbClr val="0B2435">
                  <a:alpha val="71000"/>
                </a:srgbClr>
              </a:gs>
              <a:gs pos="0">
                <a:srgbClr val="0E2D41">
                  <a:alpha val="69000"/>
                </a:srgbClr>
              </a:gs>
              <a:gs pos="80000">
                <a:srgbClr val="0C2C4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39085" y="1068705"/>
            <a:ext cx="8933815" cy="110680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差旅费报销系统</a:t>
            </a:r>
            <a:endParaRPr lang="zh-CN" altLang="en-US" sz="44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6715" y="2175510"/>
            <a:ext cx="2468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分析与设计</a:t>
            </a:r>
            <a:endParaRPr lang="zh-CN" altLang="en-US" sz="36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44485" y="4791075"/>
            <a:ext cx="3969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   别：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14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汇报人：王 月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   员：王颖、王月、曹贵玲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097153" name="图片 17"/>
          <p:cNvPicPr>
            <a:picLocks noChangeAspect="1"/>
          </p:cNvPicPr>
          <p:nvPr/>
        </p:nvPicPr>
        <p:blipFill rotWithShape="1">
          <a:blip r:embed="rId2"/>
          <a:srcRect r="73125"/>
          <a:stretch>
            <a:fillRect/>
          </a:stretch>
        </p:blipFill>
        <p:spPr>
          <a:xfrm>
            <a:off x="1259205" y="878205"/>
            <a:ext cx="1449705" cy="14052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25470" y="3245485"/>
            <a:ext cx="62788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感谢聆听，请批评指正</a:t>
            </a:r>
            <a:endParaRPr lang="zh-CN" altLang="en-US" sz="48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92"/>
    </mc:Choice>
    <mc:Fallback>
      <p:transition advTm="289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37091" y="793919"/>
            <a:ext cx="7165812" cy="4708981"/>
            <a:chOff x="3967646" y="878374"/>
            <a:chExt cx="7165812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959115" y="2640467"/>
              <a:ext cx="517434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2000" dirty="0" smtClean="0">
                  <a:solidFill>
                    <a:srgbClr val="2F5597"/>
                  </a:solidFill>
                  <a:latin typeface="华文新魏" panose="02010800040101010101" charset="-122"/>
                  <a:ea typeface="华文新魏" panose="02010800040101010101" charset="-122"/>
                </a:rPr>
                <a:t>项目简介</a:t>
              </a:r>
              <a:endParaRPr lang="zh-CN" altLang="en-US" sz="7200" spc="20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1048598" name="Freeform 69"/>
          <p:cNvSpPr>
            <a:spLocks noEditPoints="1"/>
          </p:cNvSpPr>
          <p:nvPr/>
        </p:nvSpPr>
        <p:spPr bwMode="auto">
          <a:xfrm>
            <a:off x="1336675" y="185420"/>
            <a:ext cx="6301105" cy="6370320"/>
          </a:xfrm>
          <a:custGeom>
            <a:avLst/>
            <a:gdLst>
              <a:gd name="T0" fmla="*/ 342 w 495"/>
              <a:gd name="T1" fmla="*/ 490 h 581"/>
              <a:gd name="T2" fmla="*/ 266 w 495"/>
              <a:gd name="T3" fmla="*/ 393 h 581"/>
              <a:gd name="T4" fmla="*/ 155 w 495"/>
              <a:gd name="T5" fmla="*/ 426 h 581"/>
              <a:gd name="T6" fmla="*/ 158 w 495"/>
              <a:gd name="T7" fmla="*/ 351 h 581"/>
              <a:gd name="T8" fmla="*/ 108 w 495"/>
              <a:gd name="T9" fmla="*/ 266 h 581"/>
              <a:gd name="T10" fmla="*/ 117 w 495"/>
              <a:gd name="T11" fmla="*/ 114 h 581"/>
              <a:gd name="T12" fmla="*/ 157 w 495"/>
              <a:gd name="T13" fmla="*/ 119 h 581"/>
              <a:gd name="T14" fmla="*/ 167 w 495"/>
              <a:gd name="T15" fmla="*/ 129 h 581"/>
              <a:gd name="T16" fmla="*/ 172 w 495"/>
              <a:gd name="T17" fmla="*/ 169 h 581"/>
              <a:gd name="T18" fmla="*/ 67 w 495"/>
              <a:gd name="T19" fmla="*/ 266 h 581"/>
              <a:gd name="T20" fmla="*/ 152 w 495"/>
              <a:gd name="T21" fmla="*/ 111 h 581"/>
              <a:gd name="T22" fmla="*/ 142 w 495"/>
              <a:gd name="T23" fmla="*/ 149 h 581"/>
              <a:gd name="T24" fmla="*/ 180 w 495"/>
              <a:gd name="T25" fmla="*/ 133 h 581"/>
              <a:gd name="T26" fmla="*/ 181 w 495"/>
              <a:gd name="T27" fmla="*/ 47 h 581"/>
              <a:gd name="T28" fmla="*/ 196 w 495"/>
              <a:gd name="T29" fmla="*/ 283 h 581"/>
              <a:gd name="T30" fmla="*/ 198 w 495"/>
              <a:gd name="T31" fmla="*/ 136 h 581"/>
              <a:gd name="T32" fmla="*/ 201 w 495"/>
              <a:gd name="T33" fmla="*/ 5 h 581"/>
              <a:gd name="T34" fmla="*/ 211 w 495"/>
              <a:gd name="T35" fmla="*/ 61 h 581"/>
              <a:gd name="T36" fmla="*/ 255 w 495"/>
              <a:gd name="T37" fmla="*/ 145 h 581"/>
              <a:gd name="T38" fmla="*/ 278 w 495"/>
              <a:gd name="T39" fmla="*/ 84 h 581"/>
              <a:gd name="T40" fmla="*/ 357 w 495"/>
              <a:gd name="T41" fmla="*/ 54 h 581"/>
              <a:gd name="T42" fmla="*/ 411 w 495"/>
              <a:gd name="T43" fmla="*/ 93 h 581"/>
              <a:gd name="T44" fmla="*/ 430 w 495"/>
              <a:gd name="T45" fmla="*/ 95 h 581"/>
              <a:gd name="T46" fmla="*/ 463 w 495"/>
              <a:gd name="T47" fmla="*/ 155 h 581"/>
              <a:gd name="T48" fmla="*/ 221 w 495"/>
              <a:gd name="T49" fmla="*/ 279 h 581"/>
              <a:gd name="T50" fmla="*/ 349 w 495"/>
              <a:gd name="T51" fmla="*/ 257 h 581"/>
              <a:gd name="T52" fmla="*/ 398 w 495"/>
              <a:gd name="T53" fmla="*/ 210 h 581"/>
              <a:gd name="T54" fmla="*/ 406 w 495"/>
              <a:gd name="T55" fmla="*/ 220 h 581"/>
              <a:gd name="T56" fmla="*/ 411 w 495"/>
              <a:gd name="T57" fmla="*/ 451 h 581"/>
              <a:gd name="T58" fmla="*/ 406 w 495"/>
              <a:gd name="T59" fmla="*/ 321 h 581"/>
              <a:gd name="T60" fmla="*/ 468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0 w 495"/>
              <a:gd name="T67" fmla="*/ 188 h 581"/>
              <a:gd name="T68" fmla="*/ 364 w 495"/>
              <a:gd name="T69" fmla="*/ 225 h 581"/>
              <a:gd name="T70" fmla="*/ 360 w 495"/>
              <a:gd name="T71" fmla="*/ 188 h 581"/>
              <a:gd name="T72" fmla="*/ 386 w 495"/>
              <a:gd name="T73" fmla="*/ 356 h 581"/>
              <a:gd name="T74" fmla="*/ 220 w 495"/>
              <a:gd name="T75" fmla="*/ 351 h 581"/>
              <a:gd name="T76" fmla="*/ 235 w 495"/>
              <a:gd name="T77" fmla="*/ 315 h 581"/>
              <a:gd name="T78" fmla="*/ 206 w 495"/>
              <a:gd name="T79" fmla="*/ 172 h 581"/>
              <a:gd name="T80" fmla="*/ 238 w 495"/>
              <a:gd name="T81" fmla="*/ 167 h 581"/>
              <a:gd name="T82" fmla="*/ 251 w 495"/>
              <a:gd name="T83" fmla="*/ 158 h 581"/>
              <a:gd name="T84" fmla="*/ 269 w 495"/>
              <a:gd name="T85" fmla="*/ 131 h 581"/>
              <a:gd name="T86" fmla="*/ 278 w 495"/>
              <a:gd name="T87" fmla="*/ 100 h 581"/>
              <a:gd name="T88" fmla="*/ 393 w 495"/>
              <a:gd name="T89" fmla="*/ 130 h 581"/>
              <a:gd name="T90" fmla="*/ 438 w 495"/>
              <a:gd name="T91" fmla="*/ 100 h 581"/>
              <a:gd name="T92" fmla="*/ 438 w 495"/>
              <a:gd name="T93" fmla="*/ 154 h 581"/>
              <a:gd name="T94" fmla="*/ 456 w 495"/>
              <a:gd name="T95" fmla="*/ 159 h 581"/>
              <a:gd name="T96" fmla="*/ 474 w 495"/>
              <a:gd name="T97" fmla="*/ 100 h 581"/>
              <a:gd name="T98" fmla="*/ 455 w 495"/>
              <a:gd name="T99" fmla="*/ 80 h 581"/>
              <a:gd name="T100" fmla="*/ 343 w 495"/>
              <a:gd name="T101" fmla="*/ 34 h 581"/>
              <a:gd name="T102" fmla="*/ 206 w 495"/>
              <a:gd name="T103" fmla="*/ 0 h 581"/>
              <a:gd name="T104" fmla="*/ 173 w 495"/>
              <a:gd name="T105" fmla="*/ 7 h 581"/>
              <a:gd name="T106" fmla="*/ 143 w 495"/>
              <a:gd name="T107" fmla="*/ 23 h 581"/>
              <a:gd name="T108" fmla="*/ 121 w 495"/>
              <a:gd name="T109" fmla="*/ 51 h 581"/>
              <a:gd name="T110" fmla="*/ 148 w 495"/>
              <a:gd name="T111" fmla="*/ 83 h 581"/>
              <a:gd name="T112" fmla="*/ 59 w 495"/>
              <a:gd name="T113" fmla="*/ 98 h 581"/>
              <a:gd name="T114" fmla="*/ 108 w 495"/>
              <a:gd name="T115" fmla="*/ 286 h 581"/>
              <a:gd name="T116" fmla="*/ 152 w 495"/>
              <a:gd name="T117" fmla="*/ 307 h 581"/>
              <a:gd name="T118" fmla="*/ 102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69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89" y="371"/>
                  <a:pt x="289" y="371"/>
                  <a:pt x="289" y="371"/>
                </a:cubicBezTo>
                <a:cubicBezTo>
                  <a:pt x="298" y="361"/>
                  <a:pt x="298" y="361"/>
                  <a:pt x="298" y="361"/>
                </a:cubicBezTo>
                <a:cubicBezTo>
                  <a:pt x="337" y="349"/>
                  <a:pt x="337" y="349"/>
                  <a:pt x="337" y="349"/>
                </a:cubicBezTo>
                <a:cubicBezTo>
                  <a:pt x="376" y="362"/>
                  <a:pt x="376" y="362"/>
                  <a:pt x="376" y="362"/>
                </a:cubicBezTo>
                <a:lnTo>
                  <a:pt x="369" y="368"/>
                </a:lnTo>
                <a:close/>
                <a:moveTo>
                  <a:pt x="342" y="490"/>
                </a:moveTo>
                <a:cubicBezTo>
                  <a:pt x="337" y="470"/>
                  <a:pt x="337" y="470"/>
                  <a:pt x="337" y="470"/>
                </a:cubicBezTo>
                <a:cubicBezTo>
                  <a:pt x="349" y="422"/>
                  <a:pt x="349" y="422"/>
                  <a:pt x="349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4" y="420"/>
                  <a:pt x="364" y="420"/>
                  <a:pt x="364" y="420"/>
                </a:cubicBezTo>
                <a:cubicBezTo>
                  <a:pt x="375" y="493"/>
                  <a:pt x="375" y="493"/>
                  <a:pt x="375" y="493"/>
                </a:cubicBezTo>
                <a:cubicBezTo>
                  <a:pt x="364" y="492"/>
                  <a:pt x="353" y="491"/>
                  <a:pt x="342" y="490"/>
                </a:cubicBezTo>
                <a:close/>
                <a:moveTo>
                  <a:pt x="266" y="393"/>
                </a:moveTo>
                <a:cubicBezTo>
                  <a:pt x="299" y="401"/>
                  <a:pt x="299" y="401"/>
                  <a:pt x="299" y="401"/>
                </a:cubicBezTo>
                <a:cubicBezTo>
                  <a:pt x="344" y="384"/>
                  <a:pt x="344" y="384"/>
                  <a:pt x="344" y="384"/>
                </a:cubicBezTo>
                <a:cubicBezTo>
                  <a:pt x="369" y="396"/>
                  <a:pt x="369" y="396"/>
                  <a:pt x="369" y="396"/>
                </a:cubicBezTo>
                <a:cubicBezTo>
                  <a:pt x="344" y="392"/>
                  <a:pt x="344" y="392"/>
                  <a:pt x="344" y="392"/>
                </a:cubicBezTo>
                <a:cubicBezTo>
                  <a:pt x="298" y="409"/>
                  <a:pt x="298" y="409"/>
                  <a:pt x="298" y="409"/>
                </a:cubicBezTo>
                <a:lnTo>
                  <a:pt x="266" y="393"/>
                </a:lnTo>
                <a:close/>
                <a:moveTo>
                  <a:pt x="171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0" y="407"/>
                  <a:pt x="170" y="407"/>
                  <a:pt x="170" y="407"/>
                </a:cubicBezTo>
                <a:cubicBezTo>
                  <a:pt x="185" y="457"/>
                  <a:pt x="185" y="457"/>
                  <a:pt x="185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1" y="472"/>
                </a:lnTo>
                <a:close/>
                <a:moveTo>
                  <a:pt x="154" y="326"/>
                </a:moveTo>
                <a:cubicBezTo>
                  <a:pt x="158" y="326"/>
                  <a:pt x="158" y="326"/>
                  <a:pt x="158" y="326"/>
                </a:cubicBezTo>
                <a:cubicBezTo>
                  <a:pt x="158" y="351"/>
                  <a:pt x="158" y="351"/>
                  <a:pt x="158" y="351"/>
                </a:cubicBezTo>
                <a:cubicBezTo>
                  <a:pt x="154" y="351"/>
                  <a:pt x="154" y="351"/>
                  <a:pt x="154" y="351"/>
                </a:cubicBezTo>
                <a:lnTo>
                  <a:pt x="154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8" y="266"/>
                  <a:pt x="78" y="266"/>
                  <a:pt x="78" y="266"/>
                </a:cubicBezTo>
                <a:cubicBezTo>
                  <a:pt x="78" y="100"/>
                  <a:pt x="78" y="100"/>
                  <a:pt x="78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48" y="98"/>
                  <a:pt x="148" y="98"/>
                  <a:pt x="148" y="98"/>
                </a:cubicBezTo>
                <a:cubicBezTo>
                  <a:pt x="149" y="99"/>
                  <a:pt x="149" y="100"/>
                  <a:pt x="149" y="101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2" y="114"/>
                  <a:pt x="112" y="114"/>
                  <a:pt x="112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6"/>
                  <a:pt x="156" y="118"/>
                  <a:pt x="157" y="119"/>
                </a:cubicBezTo>
                <a:cubicBezTo>
                  <a:pt x="133" y="143"/>
                  <a:pt x="133" y="143"/>
                  <a:pt x="133" y="143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8" y="144"/>
                  <a:pt x="128" y="144"/>
                  <a:pt x="128" y="144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7" y="129"/>
                  <a:pt x="167" y="129"/>
                  <a:pt x="167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8" y="163"/>
                  <a:pt x="158" y="163"/>
                  <a:pt x="158" y="163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4" y="166"/>
                  <a:pt x="154" y="166"/>
                  <a:pt x="154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4" y="169"/>
                  <a:pt x="174" y="169"/>
                  <a:pt x="174" y="169"/>
                </a:cubicBezTo>
                <a:cubicBezTo>
                  <a:pt x="172" y="169"/>
                  <a:pt x="172" y="169"/>
                  <a:pt x="172" y="169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6" y="138"/>
                  <a:pt x="187" y="138"/>
                  <a:pt x="189" y="138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7" y="172"/>
                  <a:pt x="187" y="172"/>
                  <a:pt x="187" y="172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3" y="266"/>
                </a:moveTo>
                <a:cubicBezTo>
                  <a:pt x="67" y="266"/>
                  <a:pt x="67" y="266"/>
                  <a:pt x="67" y="266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73" y="100"/>
                  <a:pt x="73" y="100"/>
                  <a:pt x="73" y="100"/>
                </a:cubicBezTo>
                <a:lnTo>
                  <a:pt x="73" y="266"/>
                </a:lnTo>
                <a:close/>
                <a:moveTo>
                  <a:pt x="152" y="111"/>
                </a:moveTo>
                <a:cubicBezTo>
                  <a:pt x="153" y="112"/>
                  <a:pt x="153" y="112"/>
                  <a:pt x="153" y="113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3" y="123"/>
                  <a:pt x="123" y="123"/>
                  <a:pt x="123" y="123"/>
                </a:cubicBezTo>
                <a:lnTo>
                  <a:pt x="152" y="111"/>
                </a:lnTo>
                <a:close/>
                <a:moveTo>
                  <a:pt x="122" y="57"/>
                </a:moveTo>
                <a:cubicBezTo>
                  <a:pt x="122" y="55"/>
                  <a:pt x="122" y="55"/>
                  <a:pt x="122" y="55"/>
                </a:cubicBezTo>
                <a:cubicBezTo>
                  <a:pt x="155" y="69"/>
                  <a:pt x="155" y="69"/>
                  <a:pt x="155" y="69"/>
                </a:cubicBezTo>
                <a:cubicBezTo>
                  <a:pt x="154" y="71"/>
                  <a:pt x="154" y="71"/>
                  <a:pt x="154" y="71"/>
                </a:cubicBezTo>
                <a:lnTo>
                  <a:pt x="122" y="57"/>
                </a:lnTo>
                <a:close/>
                <a:moveTo>
                  <a:pt x="165" y="124"/>
                </a:moveTo>
                <a:cubicBezTo>
                  <a:pt x="166" y="125"/>
                  <a:pt x="166" y="125"/>
                  <a:pt x="167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5" y="124"/>
                </a:lnTo>
                <a:close/>
                <a:moveTo>
                  <a:pt x="139" y="29"/>
                </a:moveTo>
                <a:cubicBezTo>
                  <a:pt x="143" y="30"/>
                  <a:pt x="143" y="30"/>
                  <a:pt x="143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5" y="57"/>
                  <a:pt x="165" y="57"/>
                  <a:pt x="165" y="57"/>
                </a:cubicBezTo>
                <a:lnTo>
                  <a:pt x="139" y="29"/>
                </a:lnTo>
                <a:close/>
                <a:moveTo>
                  <a:pt x="180" y="133"/>
                </a:moveTo>
                <a:cubicBezTo>
                  <a:pt x="181" y="134"/>
                  <a:pt x="182" y="134"/>
                  <a:pt x="183" y="13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7" y="166"/>
                  <a:pt x="167" y="166"/>
                  <a:pt x="167" y="166"/>
                </a:cubicBezTo>
                <a:lnTo>
                  <a:pt x="180" y="133"/>
                </a:lnTo>
                <a:close/>
                <a:moveTo>
                  <a:pt x="166" y="11"/>
                </a:moveTo>
                <a:cubicBezTo>
                  <a:pt x="170" y="18"/>
                  <a:pt x="170" y="18"/>
                  <a:pt x="170" y="18"/>
                </a:cubicBezTo>
                <a:cubicBezTo>
                  <a:pt x="184" y="46"/>
                  <a:pt x="184" y="46"/>
                  <a:pt x="184" y="46"/>
                </a:cubicBezTo>
                <a:cubicBezTo>
                  <a:pt x="183" y="46"/>
                  <a:pt x="182" y="47"/>
                  <a:pt x="181" y="47"/>
                </a:cubicBezTo>
                <a:lnTo>
                  <a:pt x="166" y="11"/>
                </a:lnTo>
                <a:close/>
                <a:moveTo>
                  <a:pt x="196" y="324"/>
                </a:moveTo>
                <a:cubicBezTo>
                  <a:pt x="196" y="324"/>
                  <a:pt x="196" y="324"/>
                  <a:pt x="196" y="324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6" y="351"/>
                  <a:pt x="196" y="351"/>
                  <a:pt x="196" y="351"/>
                </a:cubicBezTo>
                <a:lnTo>
                  <a:pt x="196" y="324"/>
                </a:lnTo>
                <a:close/>
                <a:moveTo>
                  <a:pt x="196" y="283"/>
                </a:moveTo>
                <a:cubicBezTo>
                  <a:pt x="196" y="283"/>
                  <a:pt x="196" y="283"/>
                  <a:pt x="196" y="283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6" y="307"/>
                  <a:pt x="196" y="307"/>
                  <a:pt x="196" y="307"/>
                </a:cubicBezTo>
                <a:lnTo>
                  <a:pt x="196" y="283"/>
                </a:lnTo>
                <a:close/>
                <a:moveTo>
                  <a:pt x="196" y="172"/>
                </a:moveTo>
                <a:cubicBezTo>
                  <a:pt x="198" y="172"/>
                  <a:pt x="198" y="172"/>
                  <a:pt x="198" y="172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199" y="136"/>
                  <a:pt x="200" y="136"/>
                  <a:pt x="201" y="136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6" y="267"/>
                  <a:pt x="196" y="267"/>
                  <a:pt x="196" y="267"/>
                </a:cubicBezTo>
                <a:lnTo>
                  <a:pt x="196" y="172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0" y="45"/>
                  <a:pt x="199" y="45"/>
                  <a:pt x="199" y="45"/>
                </a:cubicBezTo>
                <a:lnTo>
                  <a:pt x="199" y="5"/>
                </a:lnTo>
                <a:close/>
                <a:moveTo>
                  <a:pt x="211" y="61"/>
                </a:moveTo>
                <a:cubicBezTo>
                  <a:pt x="217" y="61"/>
                  <a:pt x="221" y="66"/>
                  <a:pt x="221" y="72"/>
                </a:cubicBezTo>
                <a:cubicBezTo>
                  <a:pt x="221" y="77"/>
                  <a:pt x="217" y="82"/>
                  <a:pt x="211" y="82"/>
                </a:cubicBezTo>
                <a:cubicBezTo>
                  <a:pt x="206" y="82"/>
                  <a:pt x="201" y="77"/>
                  <a:pt x="201" y="72"/>
                </a:cubicBezTo>
                <a:cubicBezTo>
                  <a:pt x="201" y="66"/>
                  <a:pt x="206" y="61"/>
                  <a:pt x="211" y="61"/>
                </a:cubicBezTo>
                <a:close/>
                <a:moveTo>
                  <a:pt x="231" y="164"/>
                </a:moveTo>
                <a:cubicBezTo>
                  <a:pt x="229" y="164"/>
                  <a:pt x="229" y="164"/>
                  <a:pt x="229" y="164"/>
                </a:cubicBezTo>
                <a:cubicBezTo>
                  <a:pt x="216" y="132"/>
                  <a:pt x="216" y="132"/>
                  <a:pt x="216" y="132"/>
                </a:cubicBezTo>
                <a:cubicBezTo>
                  <a:pt x="219" y="130"/>
                  <a:pt x="219" y="130"/>
                  <a:pt x="219" y="130"/>
                </a:cubicBezTo>
                <a:lnTo>
                  <a:pt x="231" y="164"/>
                </a:lnTo>
                <a:close/>
                <a:moveTo>
                  <a:pt x="232" y="119"/>
                </a:moveTo>
                <a:cubicBezTo>
                  <a:pt x="257" y="144"/>
                  <a:pt x="257" y="144"/>
                  <a:pt x="257" y="144"/>
                </a:cubicBezTo>
                <a:cubicBezTo>
                  <a:pt x="255" y="145"/>
                  <a:pt x="255" y="145"/>
                  <a:pt x="255" y="145"/>
                </a:cubicBezTo>
                <a:cubicBezTo>
                  <a:pt x="231" y="121"/>
                  <a:pt x="231" y="121"/>
                  <a:pt x="231" y="121"/>
                </a:cubicBezTo>
                <a:cubicBezTo>
                  <a:pt x="231" y="120"/>
                  <a:pt x="232" y="119"/>
                  <a:pt x="232" y="119"/>
                </a:cubicBezTo>
                <a:close/>
                <a:moveTo>
                  <a:pt x="240" y="103"/>
                </a:moveTo>
                <a:cubicBezTo>
                  <a:pt x="272" y="116"/>
                  <a:pt x="272" y="116"/>
                  <a:pt x="272" y="116"/>
                </a:cubicBezTo>
                <a:cubicBezTo>
                  <a:pt x="271" y="118"/>
                  <a:pt x="271" y="118"/>
                  <a:pt x="271" y="118"/>
                </a:cubicBezTo>
                <a:cubicBezTo>
                  <a:pt x="240" y="105"/>
                  <a:pt x="240" y="105"/>
                  <a:pt x="240" y="105"/>
                </a:cubicBezTo>
                <a:cubicBezTo>
                  <a:pt x="240" y="104"/>
                  <a:pt x="240" y="103"/>
                  <a:pt x="240" y="103"/>
                </a:cubicBezTo>
                <a:close/>
                <a:moveTo>
                  <a:pt x="278" y="84"/>
                </a:moveTo>
                <a:cubicBezTo>
                  <a:pt x="374" y="84"/>
                  <a:pt x="374" y="84"/>
                  <a:pt x="374" y="84"/>
                </a:cubicBezTo>
                <a:cubicBezTo>
                  <a:pt x="374" y="88"/>
                  <a:pt x="374" y="88"/>
                  <a:pt x="374" y="88"/>
                </a:cubicBezTo>
                <a:cubicBezTo>
                  <a:pt x="278" y="88"/>
                  <a:pt x="278" y="88"/>
                  <a:pt x="278" y="88"/>
                </a:cubicBezTo>
                <a:lnTo>
                  <a:pt x="278" y="84"/>
                </a:lnTo>
                <a:close/>
                <a:moveTo>
                  <a:pt x="359" y="56"/>
                </a:moveTo>
                <a:cubicBezTo>
                  <a:pt x="361" y="80"/>
                  <a:pt x="361" y="80"/>
                  <a:pt x="361" y="80"/>
                </a:cubicBezTo>
                <a:cubicBezTo>
                  <a:pt x="359" y="80"/>
                  <a:pt x="359" y="80"/>
                  <a:pt x="359" y="80"/>
                </a:cubicBezTo>
                <a:cubicBezTo>
                  <a:pt x="357" y="54"/>
                  <a:pt x="357" y="54"/>
                  <a:pt x="357" y="54"/>
                </a:cubicBezTo>
                <a:lnTo>
                  <a:pt x="359" y="56"/>
                </a:lnTo>
                <a:close/>
                <a:moveTo>
                  <a:pt x="370" y="68"/>
                </a:moveTo>
                <a:cubicBezTo>
                  <a:pt x="397" y="84"/>
                  <a:pt x="397" y="84"/>
                  <a:pt x="397" y="84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8"/>
                </a:lnTo>
                <a:close/>
                <a:moveTo>
                  <a:pt x="411" y="89"/>
                </a:moveTo>
                <a:cubicBezTo>
                  <a:pt x="411" y="93"/>
                  <a:pt x="411" y="93"/>
                  <a:pt x="411" y="93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377" y="97"/>
                  <a:pt x="377" y="97"/>
                  <a:pt x="377" y="97"/>
                </a:cubicBezTo>
                <a:lnTo>
                  <a:pt x="411" y="89"/>
                </a:lnTo>
                <a:close/>
                <a:moveTo>
                  <a:pt x="430" y="95"/>
                </a:moveTo>
                <a:cubicBezTo>
                  <a:pt x="402" y="131"/>
                  <a:pt x="402" y="131"/>
                  <a:pt x="402" y="131"/>
                </a:cubicBezTo>
                <a:cubicBezTo>
                  <a:pt x="399" y="127"/>
                  <a:pt x="399" y="127"/>
                  <a:pt x="399" y="127"/>
                </a:cubicBezTo>
                <a:cubicBezTo>
                  <a:pt x="427" y="91"/>
                  <a:pt x="427" y="91"/>
                  <a:pt x="427" y="91"/>
                </a:cubicBezTo>
                <a:lnTo>
                  <a:pt x="430" y="95"/>
                </a:lnTo>
                <a:close/>
                <a:moveTo>
                  <a:pt x="446" y="98"/>
                </a:moveTo>
                <a:cubicBezTo>
                  <a:pt x="431" y="144"/>
                  <a:pt x="431" y="144"/>
                  <a:pt x="431" y="144"/>
                </a:cubicBezTo>
                <a:cubicBezTo>
                  <a:pt x="429" y="143"/>
                  <a:pt x="429" y="143"/>
                  <a:pt x="429" y="143"/>
                </a:cubicBezTo>
                <a:cubicBezTo>
                  <a:pt x="444" y="96"/>
                  <a:pt x="444" y="96"/>
                  <a:pt x="444" y="96"/>
                </a:cubicBezTo>
                <a:lnTo>
                  <a:pt x="446" y="98"/>
                </a:lnTo>
                <a:close/>
                <a:moveTo>
                  <a:pt x="460" y="96"/>
                </a:moveTo>
                <a:cubicBezTo>
                  <a:pt x="463" y="96"/>
                  <a:pt x="463" y="96"/>
                  <a:pt x="463" y="96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0" y="155"/>
                  <a:pt x="460" y="155"/>
                  <a:pt x="460" y="155"/>
                </a:cubicBezTo>
                <a:lnTo>
                  <a:pt x="460" y="96"/>
                </a:lnTo>
                <a:close/>
                <a:moveTo>
                  <a:pt x="206" y="286"/>
                </a:moveTo>
                <a:cubicBezTo>
                  <a:pt x="216" y="286"/>
                  <a:pt x="216" y="286"/>
                  <a:pt x="216" y="286"/>
                </a:cubicBezTo>
                <a:cubicBezTo>
                  <a:pt x="216" y="307"/>
                  <a:pt x="216" y="307"/>
                  <a:pt x="216" y="307"/>
                </a:cubicBezTo>
                <a:cubicBezTo>
                  <a:pt x="206" y="307"/>
                  <a:pt x="206" y="307"/>
                  <a:pt x="206" y="307"/>
                </a:cubicBezTo>
                <a:lnTo>
                  <a:pt x="206" y="286"/>
                </a:lnTo>
                <a:close/>
                <a:moveTo>
                  <a:pt x="221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2"/>
                  <a:pt x="226" y="312"/>
                  <a:pt x="226" y="312"/>
                </a:cubicBezTo>
                <a:cubicBezTo>
                  <a:pt x="221" y="309"/>
                  <a:pt x="221" y="309"/>
                  <a:pt x="221" y="309"/>
                </a:cubicBezTo>
                <a:lnTo>
                  <a:pt x="221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49" y="257"/>
                  <a:pt x="349" y="257"/>
                  <a:pt x="349" y="257"/>
                </a:cubicBezTo>
                <a:cubicBezTo>
                  <a:pt x="364" y="285"/>
                  <a:pt x="364" y="285"/>
                  <a:pt x="364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0" y="182"/>
                  <a:pt x="400" y="182"/>
                  <a:pt x="400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4" y="210"/>
                  <a:pt x="394" y="210"/>
                  <a:pt x="394" y="210"/>
                </a:cubicBezTo>
                <a:cubicBezTo>
                  <a:pt x="394" y="204"/>
                  <a:pt x="394" y="204"/>
                  <a:pt x="394" y="204"/>
                </a:cubicBezTo>
                <a:cubicBezTo>
                  <a:pt x="399" y="204"/>
                  <a:pt x="399" y="204"/>
                  <a:pt x="399" y="204"/>
                </a:cubicBezTo>
                <a:cubicBezTo>
                  <a:pt x="399" y="202"/>
                  <a:pt x="399" y="202"/>
                  <a:pt x="399" y="202"/>
                </a:cubicBezTo>
                <a:cubicBezTo>
                  <a:pt x="394" y="202"/>
                  <a:pt x="394" y="202"/>
                  <a:pt x="394" y="202"/>
                </a:cubicBezTo>
                <a:cubicBezTo>
                  <a:pt x="394" y="192"/>
                  <a:pt x="394" y="192"/>
                  <a:pt x="394" y="192"/>
                </a:cubicBezTo>
                <a:lnTo>
                  <a:pt x="397" y="192"/>
                </a:lnTo>
                <a:close/>
                <a:moveTo>
                  <a:pt x="406" y="220"/>
                </a:moveTo>
                <a:cubicBezTo>
                  <a:pt x="400" y="220"/>
                  <a:pt x="400" y="220"/>
                  <a:pt x="400" y="220"/>
                </a:cubicBezTo>
                <a:cubicBezTo>
                  <a:pt x="400" y="212"/>
                  <a:pt x="400" y="212"/>
                  <a:pt x="400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6" y="220"/>
                </a:lnTo>
                <a:close/>
                <a:moveTo>
                  <a:pt x="413" y="497"/>
                </a:moveTo>
                <a:cubicBezTo>
                  <a:pt x="426" y="429"/>
                  <a:pt x="426" y="429"/>
                  <a:pt x="426" y="429"/>
                </a:cubicBezTo>
                <a:cubicBezTo>
                  <a:pt x="422" y="403"/>
                  <a:pt x="422" y="403"/>
                  <a:pt x="422" y="403"/>
                </a:cubicBezTo>
                <a:cubicBezTo>
                  <a:pt x="411" y="451"/>
                  <a:pt x="411" y="451"/>
                  <a:pt x="411" y="451"/>
                </a:cubicBezTo>
                <a:cubicBezTo>
                  <a:pt x="405" y="451"/>
                  <a:pt x="405" y="451"/>
                  <a:pt x="405" y="451"/>
                </a:cubicBezTo>
                <a:cubicBezTo>
                  <a:pt x="405" y="408"/>
                  <a:pt x="405" y="408"/>
                  <a:pt x="405" y="408"/>
                </a:cubicBezTo>
                <a:cubicBezTo>
                  <a:pt x="423" y="395"/>
                  <a:pt x="423" y="395"/>
                  <a:pt x="423" y="395"/>
                </a:cubicBezTo>
                <a:cubicBezTo>
                  <a:pt x="432" y="320"/>
                  <a:pt x="432" y="320"/>
                  <a:pt x="432" y="320"/>
                </a:cubicBezTo>
                <a:cubicBezTo>
                  <a:pt x="397" y="401"/>
                  <a:pt x="397" y="401"/>
                  <a:pt x="397" y="401"/>
                </a:cubicBezTo>
                <a:cubicBezTo>
                  <a:pt x="395" y="401"/>
                  <a:pt x="395" y="401"/>
                  <a:pt x="395" y="401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406" y="321"/>
                  <a:pt x="406" y="321"/>
                  <a:pt x="406" y="321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5" y="281"/>
                  <a:pt x="405" y="281"/>
                  <a:pt x="405" y="281"/>
                </a:cubicBezTo>
                <a:cubicBezTo>
                  <a:pt x="412" y="284"/>
                  <a:pt x="412" y="284"/>
                  <a:pt x="412" y="284"/>
                </a:cubicBezTo>
                <a:cubicBezTo>
                  <a:pt x="403" y="302"/>
                  <a:pt x="403" y="302"/>
                  <a:pt x="403" y="302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5" y="296"/>
                  <a:pt x="455" y="296"/>
                  <a:pt x="455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8" y="184"/>
                  <a:pt x="468" y="184"/>
                  <a:pt x="468" y="184"/>
                </a:cubicBezTo>
                <a:cubicBezTo>
                  <a:pt x="481" y="173"/>
                  <a:pt x="481" y="173"/>
                  <a:pt x="481" y="173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61" y="176"/>
                  <a:pt x="461" y="176"/>
                  <a:pt x="461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6" y="228"/>
                  <a:pt x="416" y="228"/>
                  <a:pt x="416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5" y="240"/>
                  <a:pt x="415" y="240"/>
                  <a:pt x="415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2" y="265"/>
                  <a:pt x="412" y="265"/>
                  <a:pt x="412" y="265"/>
                </a:cubicBezTo>
                <a:cubicBezTo>
                  <a:pt x="393" y="258"/>
                  <a:pt x="393" y="258"/>
                  <a:pt x="393" y="258"/>
                </a:cubicBezTo>
                <a:cubicBezTo>
                  <a:pt x="376" y="267"/>
                  <a:pt x="376" y="267"/>
                  <a:pt x="376" y="267"/>
                </a:cubicBezTo>
                <a:cubicBezTo>
                  <a:pt x="367" y="256"/>
                  <a:pt x="367" y="256"/>
                  <a:pt x="367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6" y="251"/>
                  <a:pt x="386" y="251"/>
                  <a:pt x="386" y="251"/>
                </a:cubicBezTo>
                <a:cubicBezTo>
                  <a:pt x="393" y="230"/>
                  <a:pt x="393" y="230"/>
                  <a:pt x="393" y="230"/>
                </a:cubicBezTo>
                <a:cubicBezTo>
                  <a:pt x="410" y="232"/>
                  <a:pt x="410" y="232"/>
                  <a:pt x="410" y="232"/>
                </a:cubicBezTo>
                <a:cubicBezTo>
                  <a:pt x="403" y="228"/>
                  <a:pt x="403" y="228"/>
                  <a:pt x="403" y="228"/>
                </a:cubicBezTo>
                <a:cubicBezTo>
                  <a:pt x="414" y="228"/>
                  <a:pt x="414" y="228"/>
                  <a:pt x="414" y="228"/>
                </a:cubicBezTo>
                <a:cubicBezTo>
                  <a:pt x="411" y="220"/>
                  <a:pt x="411" y="220"/>
                  <a:pt x="411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05" y="176"/>
                  <a:pt x="405" y="176"/>
                  <a:pt x="405" y="176"/>
                </a:cubicBezTo>
                <a:cubicBezTo>
                  <a:pt x="393" y="176"/>
                  <a:pt x="393" y="176"/>
                  <a:pt x="393" y="17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80" y="122"/>
                  <a:pt x="380" y="122"/>
                  <a:pt x="380" y="122"/>
                </a:cubicBezTo>
                <a:cubicBezTo>
                  <a:pt x="377" y="118"/>
                  <a:pt x="377" y="118"/>
                  <a:pt x="377" y="118"/>
                </a:cubicBezTo>
                <a:cubicBezTo>
                  <a:pt x="374" y="221"/>
                  <a:pt x="374" y="221"/>
                  <a:pt x="374" y="221"/>
                </a:cubicBezTo>
                <a:cubicBezTo>
                  <a:pt x="367" y="234"/>
                  <a:pt x="367" y="234"/>
                  <a:pt x="367" y="234"/>
                </a:cubicBezTo>
                <a:cubicBezTo>
                  <a:pt x="367" y="234"/>
                  <a:pt x="366" y="232"/>
                  <a:pt x="364" y="225"/>
                </a:cubicBezTo>
                <a:cubicBezTo>
                  <a:pt x="362" y="219"/>
                  <a:pt x="365" y="200"/>
                  <a:pt x="365" y="200"/>
                </a:cubicBezTo>
                <a:cubicBezTo>
                  <a:pt x="372" y="120"/>
                  <a:pt x="372" y="120"/>
                  <a:pt x="372" y="120"/>
                </a:cubicBezTo>
                <a:cubicBezTo>
                  <a:pt x="366" y="127"/>
                  <a:pt x="366" y="127"/>
                  <a:pt x="366" y="127"/>
                </a:cubicBezTo>
                <a:cubicBezTo>
                  <a:pt x="362" y="176"/>
                  <a:pt x="362" y="176"/>
                  <a:pt x="362" y="176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9" y="216"/>
                  <a:pt x="339" y="216"/>
                  <a:pt x="339" y="216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0" y="188"/>
                  <a:pt x="360" y="188"/>
                  <a:pt x="360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49" y="207"/>
                  <a:pt x="349" y="207"/>
                  <a:pt x="349" y="207"/>
                </a:cubicBezTo>
                <a:cubicBezTo>
                  <a:pt x="331" y="230"/>
                  <a:pt x="331" y="230"/>
                  <a:pt x="331" y="230"/>
                </a:cubicBezTo>
                <a:cubicBezTo>
                  <a:pt x="329" y="270"/>
                  <a:pt x="329" y="270"/>
                  <a:pt x="329" y="270"/>
                </a:cubicBezTo>
                <a:cubicBezTo>
                  <a:pt x="369" y="305"/>
                  <a:pt x="369" y="305"/>
                  <a:pt x="369" y="305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6" y="356"/>
                  <a:pt x="386" y="356"/>
                  <a:pt x="386" y="356"/>
                </a:cubicBezTo>
                <a:cubicBezTo>
                  <a:pt x="349" y="337"/>
                  <a:pt x="349" y="337"/>
                  <a:pt x="349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89" y="318"/>
                  <a:pt x="289" y="318"/>
                  <a:pt x="289" y="318"/>
                </a:cubicBezTo>
                <a:cubicBezTo>
                  <a:pt x="252" y="337"/>
                  <a:pt x="252" y="337"/>
                  <a:pt x="252" y="337"/>
                </a:cubicBezTo>
                <a:cubicBezTo>
                  <a:pt x="252" y="350"/>
                  <a:pt x="252" y="350"/>
                  <a:pt x="252" y="350"/>
                </a:cubicBezTo>
                <a:cubicBezTo>
                  <a:pt x="252" y="367"/>
                  <a:pt x="252" y="367"/>
                  <a:pt x="252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6" y="351"/>
                  <a:pt x="206" y="351"/>
                  <a:pt x="206" y="351"/>
                </a:cubicBezTo>
                <a:cubicBezTo>
                  <a:pt x="206" y="326"/>
                  <a:pt x="206" y="326"/>
                  <a:pt x="206" y="326"/>
                </a:cubicBezTo>
                <a:cubicBezTo>
                  <a:pt x="226" y="326"/>
                  <a:pt x="226" y="326"/>
                  <a:pt x="226" y="326"/>
                </a:cubicBezTo>
                <a:cubicBezTo>
                  <a:pt x="226" y="326"/>
                  <a:pt x="226" y="326"/>
                  <a:pt x="227" y="326"/>
                </a:cubicBezTo>
                <a:cubicBezTo>
                  <a:pt x="231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0"/>
                  <a:pt x="231" y="266"/>
                  <a:pt x="227" y="266"/>
                </a:cubicBezTo>
                <a:cubicBezTo>
                  <a:pt x="227" y="266"/>
                  <a:pt x="226" y="266"/>
                  <a:pt x="226" y="266"/>
                </a:cubicBezTo>
                <a:cubicBezTo>
                  <a:pt x="206" y="266"/>
                  <a:pt x="206" y="266"/>
                  <a:pt x="206" y="266"/>
                </a:cubicBezTo>
                <a:cubicBezTo>
                  <a:pt x="206" y="172"/>
                  <a:pt x="206" y="172"/>
                  <a:pt x="206" y="172"/>
                </a:cubicBezTo>
                <a:cubicBezTo>
                  <a:pt x="204" y="172"/>
                  <a:pt x="204" y="172"/>
                  <a:pt x="204" y="172"/>
                </a:cubicBezTo>
                <a:cubicBezTo>
                  <a:pt x="204" y="138"/>
                  <a:pt x="204" y="138"/>
                  <a:pt x="204" y="138"/>
                </a:cubicBezTo>
                <a:cubicBezTo>
                  <a:pt x="206" y="138"/>
                  <a:pt x="207" y="137"/>
                  <a:pt x="208" y="137"/>
                </a:cubicBezTo>
                <a:cubicBezTo>
                  <a:pt x="220" y="169"/>
                  <a:pt x="220" y="169"/>
                  <a:pt x="220" y="169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20" y="174"/>
                  <a:pt x="220" y="174"/>
                  <a:pt x="220" y="174"/>
                </a:cubicBezTo>
                <a:cubicBezTo>
                  <a:pt x="238" y="167"/>
                  <a:pt x="238" y="167"/>
                  <a:pt x="238" y="167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2" y="131"/>
                  <a:pt x="222" y="131"/>
                  <a:pt x="222" y="131"/>
                </a:cubicBezTo>
                <a:cubicBezTo>
                  <a:pt x="223" y="130"/>
                  <a:pt x="224" y="130"/>
                  <a:pt x="225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0" y="142"/>
                  <a:pt x="260" y="142"/>
                  <a:pt x="260" y="142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36" y="117"/>
                  <a:pt x="237" y="116"/>
                  <a:pt x="237" y="115"/>
                </a:cubicBezTo>
                <a:cubicBezTo>
                  <a:pt x="270" y="128"/>
                  <a:pt x="270" y="128"/>
                  <a:pt x="270" y="128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73" y="132"/>
                  <a:pt x="273" y="132"/>
                  <a:pt x="273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6" y="114"/>
                  <a:pt x="276" y="114"/>
                  <a:pt x="276" y="114"/>
                </a:cubicBezTo>
                <a:cubicBezTo>
                  <a:pt x="243" y="101"/>
                  <a:pt x="243" y="101"/>
                  <a:pt x="243" y="101"/>
                </a:cubicBezTo>
                <a:cubicBezTo>
                  <a:pt x="243" y="100"/>
                  <a:pt x="243" y="99"/>
                  <a:pt x="243" y="98"/>
                </a:cubicBezTo>
                <a:cubicBezTo>
                  <a:pt x="278" y="98"/>
                  <a:pt x="278" y="98"/>
                  <a:pt x="278" y="98"/>
                </a:cubicBezTo>
                <a:cubicBezTo>
                  <a:pt x="278" y="100"/>
                  <a:pt x="278" y="100"/>
                  <a:pt x="278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8" y="101"/>
                  <a:pt x="368" y="103"/>
                  <a:pt x="369" y="105"/>
                </a:cubicBezTo>
                <a:cubicBezTo>
                  <a:pt x="371" y="109"/>
                  <a:pt x="373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5" y="100"/>
                  <a:pt x="415" y="100"/>
                  <a:pt x="415" y="10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1"/>
                  <a:pt x="395" y="134"/>
                  <a:pt x="398" y="137"/>
                </a:cubicBezTo>
                <a:cubicBezTo>
                  <a:pt x="402" y="139"/>
                  <a:pt x="405" y="140"/>
                  <a:pt x="406" y="139"/>
                </a:cubicBezTo>
                <a:cubicBezTo>
                  <a:pt x="406" y="139"/>
                  <a:pt x="406" y="139"/>
                  <a:pt x="406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9"/>
                  <a:pt x="425" y="151"/>
                  <a:pt x="429" y="153"/>
                </a:cubicBezTo>
                <a:cubicBezTo>
                  <a:pt x="434" y="154"/>
                  <a:pt x="437" y="155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3"/>
                  <a:pt x="438" y="153"/>
                </a:cubicBezTo>
                <a:cubicBezTo>
                  <a:pt x="438" y="153"/>
                  <a:pt x="438" y="153"/>
                  <a:pt x="438" y="153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7" y="160"/>
                  <a:pt x="461" y="161"/>
                  <a:pt x="465" y="161"/>
                </a:cubicBezTo>
                <a:cubicBezTo>
                  <a:pt x="470" y="161"/>
                  <a:pt x="474" y="160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00"/>
                  <a:pt x="474" y="100"/>
                  <a:pt x="474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5" y="75"/>
                  <a:pt x="373" y="63"/>
                </a:cubicBezTo>
                <a:cubicBezTo>
                  <a:pt x="357" y="46"/>
                  <a:pt x="356" y="34"/>
                  <a:pt x="356" y="34"/>
                </a:cubicBezTo>
                <a:cubicBezTo>
                  <a:pt x="353" y="34"/>
                  <a:pt x="353" y="34"/>
                  <a:pt x="353" y="34"/>
                </a:cubicBezTo>
                <a:cubicBezTo>
                  <a:pt x="353" y="80"/>
                  <a:pt x="353" y="80"/>
                  <a:pt x="353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3" y="34"/>
                  <a:pt x="343" y="34"/>
                  <a:pt x="343" y="34"/>
                </a:cubicBezTo>
                <a:cubicBezTo>
                  <a:pt x="343" y="80"/>
                  <a:pt x="343" y="80"/>
                  <a:pt x="343" y="80"/>
                </a:cubicBezTo>
                <a:cubicBezTo>
                  <a:pt x="278" y="80"/>
                  <a:pt x="278" y="80"/>
                  <a:pt x="278" y="80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43" y="83"/>
                  <a:pt x="243" y="83"/>
                  <a:pt x="243" y="83"/>
                </a:cubicBezTo>
                <a:cubicBezTo>
                  <a:pt x="240" y="62"/>
                  <a:pt x="224" y="46"/>
                  <a:pt x="204" y="43"/>
                </a:cubicBezTo>
                <a:cubicBezTo>
                  <a:pt x="204" y="4"/>
                  <a:pt x="204" y="4"/>
                  <a:pt x="204" y="4"/>
                </a:cubicBezTo>
                <a:cubicBezTo>
                  <a:pt x="206" y="4"/>
                  <a:pt x="206" y="4"/>
                  <a:pt x="206" y="4"/>
                </a:cubicBezTo>
                <a:cubicBezTo>
                  <a:pt x="206" y="0"/>
                  <a:pt x="206" y="0"/>
                  <a:pt x="20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4"/>
                  <a:pt x="186" y="4"/>
                  <a:pt x="186" y="4"/>
                </a:cubicBezTo>
                <a:cubicBezTo>
                  <a:pt x="189" y="4"/>
                  <a:pt x="189" y="4"/>
                  <a:pt x="189" y="4"/>
                </a:cubicBezTo>
                <a:cubicBezTo>
                  <a:pt x="189" y="43"/>
                  <a:pt x="189" y="43"/>
                  <a:pt x="189" y="43"/>
                </a:cubicBezTo>
                <a:cubicBezTo>
                  <a:pt x="188" y="43"/>
                  <a:pt x="186" y="43"/>
                  <a:pt x="185" y="44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1" y="3"/>
                  <a:pt x="171" y="3"/>
                  <a:pt x="171" y="3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1" y="49"/>
                  <a:pt x="171" y="49"/>
                  <a:pt x="171" y="49"/>
                </a:cubicBezTo>
                <a:cubicBezTo>
                  <a:pt x="170" y="50"/>
                  <a:pt x="169" y="50"/>
                  <a:pt x="168" y="51"/>
                </a:cubicBezTo>
                <a:cubicBezTo>
                  <a:pt x="142" y="25"/>
                  <a:pt x="142" y="25"/>
                  <a:pt x="142" y="25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9" y="37"/>
                  <a:pt x="129" y="37"/>
                  <a:pt x="129" y="37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62"/>
                  <a:pt x="156" y="63"/>
                  <a:pt x="155" y="64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22" y="48"/>
                  <a:pt x="122" y="48"/>
                  <a:pt x="122" y="48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5" y="67"/>
                  <a:pt x="115" y="67"/>
                  <a:pt x="115" y="67"/>
                </a:cubicBezTo>
                <a:cubicBezTo>
                  <a:pt x="116" y="65"/>
                  <a:pt x="116" y="65"/>
                  <a:pt x="116" y="65"/>
                </a:cubicBezTo>
                <a:cubicBezTo>
                  <a:pt x="149" y="78"/>
                  <a:pt x="149" y="78"/>
                  <a:pt x="149" y="78"/>
                </a:cubicBezTo>
                <a:cubicBezTo>
                  <a:pt x="149" y="80"/>
                  <a:pt x="149" y="81"/>
                  <a:pt x="148" y="83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2" y="81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8"/>
                  <a:pt x="59" y="278"/>
                </a:cubicBezTo>
                <a:cubicBezTo>
                  <a:pt x="59" y="282"/>
                  <a:pt x="62" y="286"/>
                  <a:pt x="67" y="286"/>
                </a:cubicBezTo>
                <a:cubicBezTo>
                  <a:pt x="67" y="286"/>
                  <a:pt x="67" y="286"/>
                  <a:pt x="67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2" y="307"/>
                  <a:pt x="152" y="307"/>
                  <a:pt x="152" y="307"/>
                </a:cubicBezTo>
                <a:cubicBezTo>
                  <a:pt x="147" y="307"/>
                  <a:pt x="144" y="311"/>
                  <a:pt x="144" y="315"/>
                </a:cubicBezTo>
                <a:cubicBezTo>
                  <a:pt x="144" y="315"/>
                  <a:pt x="144" y="315"/>
                  <a:pt x="144" y="315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51"/>
                  <a:pt x="144" y="351"/>
                  <a:pt x="144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6" y="400"/>
                  <a:pt x="86" y="400"/>
                  <a:pt x="86" y="400"/>
                </a:cubicBezTo>
                <a:cubicBezTo>
                  <a:pt x="102" y="418"/>
                  <a:pt x="102" y="418"/>
                  <a:pt x="102" y="418"/>
                </a:cubicBezTo>
                <a:cubicBezTo>
                  <a:pt x="102" y="451"/>
                  <a:pt x="102" y="451"/>
                  <a:pt x="102" y="451"/>
                </a:cubicBezTo>
                <a:cubicBezTo>
                  <a:pt x="121" y="459"/>
                  <a:pt x="121" y="459"/>
                  <a:pt x="121" y="459"/>
                </a:cubicBezTo>
                <a:cubicBezTo>
                  <a:pt x="121" y="505"/>
                  <a:pt x="121" y="505"/>
                  <a:pt x="121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1"/>
                  <a:pt x="19" y="544"/>
                  <a:pt x="46" y="556"/>
                </a:cubicBezTo>
                <a:cubicBezTo>
                  <a:pt x="80" y="572"/>
                  <a:pt x="75" y="581"/>
                  <a:pt x="75" y="581"/>
                </a:cubicBezTo>
                <a:cubicBezTo>
                  <a:pt x="75" y="581"/>
                  <a:pt x="135" y="543"/>
                  <a:pt x="263" y="520"/>
                </a:cubicBezTo>
                <a:cubicBezTo>
                  <a:pt x="329" y="509"/>
                  <a:pt x="450" y="504"/>
                  <a:pt x="495" y="512"/>
                </a:cubicBezTo>
                <a:cubicBezTo>
                  <a:pt x="495" y="512"/>
                  <a:pt x="460" y="504"/>
                  <a:pt x="413" y="497"/>
                </a:cubicBezTo>
                <a:close/>
              </a:path>
            </a:pathLst>
          </a:custGeom>
          <a:solidFill>
            <a:srgbClr val="002060">
              <a:alpha val="1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24145" y="233989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spc="60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项目背景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51015" y="1622425"/>
            <a:ext cx="48596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kern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单据繁杂</a:t>
            </a:r>
            <a:endParaRPr lang="zh-CN" altLang="en-US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kern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报销流程不透明不可见</a:t>
            </a:r>
            <a:endParaRPr lang="zh-CN" altLang="en-US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kern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单据保存、查询问题</a:t>
            </a:r>
            <a:endParaRPr lang="zh-CN" altLang="en-US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 kern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en-US" altLang="zh-CN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1024255"/>
            <a:ext cx="3561715" cy="2251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15" r="19833"/>
          <a:stretch>
            <a:fillRect/>
          </a:stretch>
        </p:blipFill>
        <p:spPr>
          <a:xfrm>
            <a:off x="433705" y="3716020"/>
            <a:ext cx="5287010" cy="2597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85" y="1246505"/>
            <a:ext cx="3201670" cy="1807210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7947025" y="959485"/>
            <a:ext cx="2279015" cy="516255"/>
          </a:xfrm>
          <a:custGeom>
            <a:avLst/>
            <a:gdLst>
              <a:gd name="connsiteX0" fmla="*/ 0 w 2435676"/>
              <a:gd name="connsiteY0" fmla="*/ 156003 h 936000"/>
              <a:gd name="connsiteX1" fmla="*/ 156003 w 2435676"/>
              <a:gd name="connsiteY1" fmla="*/ 0 h 936000"/>
              <a:gd name="connsiteX2" fmla="*/ 2279673 w 2435676"/>
              <a:gd name="connsiteY2" fmla="*/ 0 h 936000"/>
              <a:gd name="connsiteX3" fmla="*/ 2435676 w 2435676"/>
              <a:gd name="connsiteY3" fmla="*/ 156003 h 936000"/>
              <a:gd name="connsiteX4" fmla="*/ 2435676 w 2435676"/>
              <a:gd name="connsiteY4" fmla="*/ 779997 h 936000"/>
              <a:gd name="connsiteX5" fmla="*/ 2279673 w 2435676"/>
              <a:gd name="connsiteY5" fmla="*/ 936000 h 936000"/>
              <a:gd name="connsiteX6" fmla="*/ 156003 w 2435676"/>
              <a:gd name="connsiteY6" fmla="*/ 936000 h 936000"/>
              <a:gd name="connsiteX7" fmla="*/ 0 w 2435676"/>
              <a:gd name="connsiteY7" fmla="*/ 779997 h 936000"/>
              <a:gd name="connsiteX8" fmla="*/ 0 w 2435676"/>
              <a:gd name="connsiteY8" fmla="*/ 156003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5676" h="936000">
                <a:moveTo>
                  <a:pt x="0" y="156003"/>
                </a:moveTo>
                <a:cubicBezTo>
                  <a:pt x="0" y="69845"/>
                  <a:pt x="69845" y="0"/>
                  <a:pt x="156003" y="0"/>
                </a:cubicBezTo>
                <a:lnTo>
                  <a:pt x="2279673" y="0"/>
                </a:lnTo>
                <a:cubicBezTo>
                  <a:pt x="2365831" y="0"/>
                  <a:pt x="2435676" y="69845"/>
                  <a:pt x="2435676" y="156003"/>
                </a:cubicBezTo>
                <a:lnTo>
                  <a:pt x="2435676" y="779997"/>
                </a:lnTo>
                <a:cubicBezTo>
                  <a:pt x="2435676" y="866155"/>
                  <a:pt x="2365831" y="936000"/>
                  <a:pt x="2279673" y="936000"/>
                </a:cubicBezTo>
                <a:lnTo>
                  <a:pt x="156003" y="936000"/>
                </a:lnTo>
                <a:cubicBezTo>
                  <a:pt x="69845" y="936000"/>
                  <a:pt x="0" y="866155"/>
                  <a:pt x="0" y="779997"/>
                </a:cubicBezTo>
                <a:lnTo>
                  <a:pt x="0" y="156003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72" tIns="114272" rIns="114272" bIns="114272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400" kern="1200" dirty="0">
                <a:solidFill>
                  <a:srgbClr val="223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线下报销弊端</a:t>
            </a:r>
            <a:endParaRPr lang="zh-CN" sz="2400" kern="1200" dirty="0">
              <a:solidFill>
                <a:srgbClr val="223B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7947025" y="3275330"/>
            <a:ext cx="2337435" cy="494665"/>
          </a:xfrm>
          <a:custGeom>
            <a:avLst/>
            <a:gdLst>
              <a:gd name="connsiteX0" fmla="*/ 0 w 2435676"/>
              <a:gd name="connsiteY0" fmla="*/ 156003 h 936000"/>
              <a:gd name="connsiteX1" fmla="*/ 156003 w 2435676"/>
              <a:gd name="connsiteY1" fmla="*/ 0 h 936000"/>
              <a:gd name="connsiteX2" fmla="*/ 2279673 w 2435676"/>
              <a:gd name="connsiteY2" fmla="*/ 0 h 936000"/>
              <a:gd name="connsiteX3" fmla="*/ 2435676 w 2435676"/>
              <a:gd name="connsiteY3" fmla="*/ 156003 h 936000"/>
              <a:gd name="connsiteX4" fmla="*/ 2435676 w 2435676"/>
              <a:gd name="connsiteY4" fmla="*/ 779997 h 936000"/>
              <a:gd name="connsiteX5" fmla="*/ 2279673 w 2435676"/>
              <a:gd name="connsiteY5" fmla="*/ 936000 h 936000"/>
              <a:gd name="connsiteX6" fmla="*/ 156003 w 2435676"/>
              <a:gd name="connsiteY6" fmla="*/ 936000 h 936000"/>
              <a:gd name="connsiteX7" fmla="*/ 0 w 2435676"/>
              <a:gd name="connsiteY7" fmla="*/ 779997 h 936000"/>
              <a:gd name="connsiteX8" fmla="*/ 0 w 2435676"/>
              <a:gd name="connsiteY8" fmla="*/ 156003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5676" h="936000">
                <a:moveTo>
                  <a:pt x="0" y="156003"/>
                </a:moveTo>
                <a:cubicBezTo>
                  <a:pt x="0" y="69845"/>
                  <a:pt x="69845" y="0"/>
                  <a:pt x="156003" y="0"/>
                </a:cubicBezTo>
                <a:lnTo>
                  <a:pt x="2279673" y="0"/>
                </a:lnTo>
                <a:cubicBezTo>
                  <a:pt x="2365831" y="0"/>
                  <a:pt x="2435676" y="69845"/>
                  <a:pt x="2435676" y="156003"/>
                </a:cubicBezTo>
                <a:lnTo>
                  <a:pt x="2435676" y="779997"/>
                </a:lnTo>
                <a:cubicBezTo>
                  <a:pt x="2435676" y="866155"/>
                  <a:pt x="2365831" y="936000"/>
                  <a:pt x="2279673" y="936000"/>
                </a:cubicBezTo>
                <a:lnTo>
                  <a:pt x="156003" y="936000"/>
                </a:lnTo>
                <a:cubicBezTo>
                  <a:pt x="69845" y="936000"/>
                  <a:pt x="0" y="866155"/>
                  <a:pt x="0" y="779997"/>
                </a:cubicBezTo>
                <a:lnTo>
                  <a:pt x="0" y="156003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72" tIns="114272" rIns="114272" bIns="114272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400" kern="1200" dirty="0">
                <a:solidFill>
                  <a:srgbClr val="223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企业需求</a:t>
            </a:r>
            <a:endParaRPr lang="zh-CN" sz="2400" kern="1200" dirty="0">
              <a:solidFill>
                <a:srgbClr val="223B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44590" y="4067810"/>
            <a:ext cx="574230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kern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随着企业信息化的不断发展，财务管理也发生了重大革新。</a:t>
            </a:r>
            <a:endParaRPr lang="zh-CN" altLang="en-US" sz="2000" kern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000" kern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kern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报销业务作为财务部门的一项重要工作，通过差旅费报销系统来简化报销流程，已经成为企业信息化建设的重要部分。</a:t>
            </a:r>
            <a:endParaRPr lang="en-US" altLang="zh-CN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18" grpId="0" animBg="1"/>
      <p:bldP spid="18" grpId="1" animBg="1"/>
      <p:bldP spid="20" grpId="0" animBg="1"/>
      <p:bldP spid="20" grpId="1" animBg="1"/>
      <p:bldP spid="21" grpId="0"/>
      <p:bldP spid="2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24145" y="233989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spc="60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目的意义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74105" y="2614295"/>
            <a:ext cx="57245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kern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实现差旅费报销流程的标准化，保证报销信息的及时反映。</a:t>
            </a:r>
            <a:endParaRPr lang="zh-CN" altLang="en-US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kern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简化报销流程，实现随时随地的报销申请、报销审批。</a:t>
            </a:r>
            <a:endParaRPr lang="zh-CN" altLang="en-US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kern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降低企业管理成本，提高管理效率。</a:t>
            </a:r>
            <a:endParaRPr lang="zh-CN" altLang="en-US" sz="20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1024255"/>
            <a:ext cx="3561715" cy="2251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15" r="19833"/>
          <a:stretch>
            <a:fillRect/>
          </a:stretch>
        </p:blipFill>
        <p:spPr>
          <a:xfrm>
            <a:off x="433705" y="3716020"/>
            <a:ext cx="5287010" cy="2597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85" y="1246505"/>
            <a:ext cx="3201670" cy="1807210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965508" cy="4708981"/>
            <a:chOff x="3125165" y="868100"/>
            <a:chExt cx="6965508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4F1F0"/>
              </a:solidFill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40710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2000" dirty="0" smtClean="0">
                  <a:solidFill>
                    <a:srgbClr val="2F5597"/>
                  </a:solidFill>
                  <a:latin typeface="华文新魏" panose="02010800040101010101" charset="-122"/>
                  <a:ea typeface="华文新魏" panose="02010800040101010101" charset="-122"/>
                </a:rPr>
                <a:t>需求分析</a:t>
              </a:r>
              <a:endParaRPr lang="zh-CN" altLang="en-US" sz="7200" spc="2000" dirty="0" smtClean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1048598" name="Freeform 69"/>
          <p:cNvSpPr>
            <a:spLocks noEditPoints="1"/>
          </p:cNvSpPr>
          <p:nvPr/>
        </p:nvSpPr>
        <p:spPr bwMode="auto">
          <a:xfrm>
            <a:off x="1336675" y="185420"/>
            <a:ext cx="6301105" cy="6370320"/>
          </a:xfrm>
          <a:custGeom>
            <a:avLst/>
            <a:gdLst>
              <a:gd name="T0" fmla="*/ 342 w 495"/>
              <a:gd name="T1" fmla="*/ 490 h 581"/>
              <a:gd name="T2" fmla="*/ 266 w 495"/>
              <a:gd name="T3" fmla="*/ 393 h 581"/>
              <a:gd name="T4" fmla="*/ 155 w 495"/>
              <a:gd name="T5" fmla="*/ 426 h 581"/>
              <a:gd name="T6" fmla="*/ 158 w 495"/>
              <a:gd name="T7" fmla="*/ 351 h 581"/>
              <a:gd name="T8" fmla="*/ 108 w 495"/>
              <a:gd name="T9" fmla="*/ 266 h 581"/>
              <a:gd name="T10" fmla="*/ 117 w 495"/>
              <a:gd name="T11" fmla="*/ 114 h 581"/>
              <a:gd name="T12" fmla="*/ 157 w 495"/>
              <a:gd name="T13" fmla="*/ 119 h 581"/>
              <a:gd name="T14" fmla="*/ 167 w 495"/>
              <a:gd name="T15" fmla="*/ 129 h 581"/>
              <a:gd name="T16" fmla="*/ 172 w 495"/>
              <a:gd name="T17" fmla="*/ 169 h 581"/>
              <a:gd name="T18" fmla="*/ 67 w 495"/>
              <a:gd name="T19" fmla="*/ 266 h 581"/>
              <a:gd name="T20" fmla="*/ 152 w 495"/>
              <a:gd name="T21" fmla="*/ 111 h 581"/>
              <a:gd name="T22" fmla="*/ 142 w 495"/>
              <a:gd name="T23" fmla="*/ 149 h 581"/>
              <a:gd name="T24" fmla="*/ 180 w 495"/>
              <a:gd name="T25" fmla="*/ 133 h 581"/>
              <a:gd name="T26" fmla="*/ 181 w 495"/>
              <a:gd name="T27" fmla="*/ 47 h 581"/>
              <a:gd name="T28" fmla="*/ 196 w 495"/>
              <a:gd name="T29" fmla="*/ 283 h 581"/>
              <a:gd name="T30" fmla="*/ 198 w 495"/>
              <a:gd name="T31" fmla="*/ 136 h 581"/>
              <a:gd name="T32" fmla="*/ 201 w 495"/>
              <a:gd name="T33" fmla="*/ 5 h 581"/>
              <a:gd name="T34" fmla="*/ 211 w 495"/>
              <a:gd name="T35" fmla="*/ 61 h 581"/>
              <a:gd name="T36" fmla="*/ 255 w 495"/>
              <a:gd name="T37" fmla="*/ 145 h 581"/>
              <a:gd name="T38" fmla="*/ 278 w 495"/>
              <a:gd name="T39" fmla="*/ 84 h 581"/>
              <a:gd name="T40" fmla="*/ 357 w 495"/>
              <a:gd name="T41" fmla="*/ 54 h 581"/>
              <a:gd name="T42" fmla="*/ 411 w 495"/>
              <a:gd name="T43" fmla="*/ 93 h 581"/>
              <a:gd name="T44" fmla="*/ 430 w 495"/>
              <a:gd name="T45" fmla="*/ 95 h 581"/>
              <a:gd name="T46" fmla="*/ 463 w 495"/>
              <a:gd name="T47" fmla="*/ 155 h 581"/>
              <a:gd name="T48" fmla="*/ 221 w 495"/>
              <a:gd name="T49" fmla="*/ 279 h 581"/>
              <a:gd name="T50" fmla="*/ 349 w 495"/>
              <a:gd name="T51" fmla="*/ 257 h 581"/>
              <a:gd name="T52" fmla="*/ 398 w 495"/>
              <a:gd name="T53" fmla="*/ 210 h 581"/>
              <a:gd name="T54" fmla="*/ 406 w 495"/>
              <a:gd name="T55" fmla="*/ 220 h 581"/>
              <a:gd name="T56" fmla="*/ 411 w 495"/>
              <a:gd name="T57" fmla="*/ 451 h 581"/>
              <a:gd name="T58" fmla="*/ 406 w 495"/>
              <a:gd name="T59" fmla="*/ 321 h 581"/>
              <a:gd name="T60" fmla="*/ 468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0 w 495"/>
              <a:gd name="T67" fmla="*/ 188 h 581"/>
              <a:gd name="T68" fmla="*/ 364 w 495"/>
              <a:gd name="T69" fmla="*/ 225 h 581"/>
              <a:gd name="T70" fmla="*/ 360 w 495"/>
              <a:gd name="T71" fmla="*/ 188 h 581"/>
              <a:gd name="T72" fmla="*/ 386 w 495"/>
              <a:gd name="T73" fmla="*/ 356 h 581"/>
              <a:gd name="T74" fmla="*/ 220 w 495"/>
              <a:gd name="T75" fmla="*/ 351 h 581"/>
              <a:gd name="T76" fmla="*/ 235 w 495"/>
              <a:gd name="T77" fmla="*/ 315 h 581"/>
              <a:gd name="T78" fmla="*/ 206 w 495"/>
              <a:gd name="T79" fmla="*/ 172 h 581"/>
              <a:gd name="T80" fmla="*/ 238 w 495"/>
              <a:gd name="T81" fmla="*/ 167 h 581"/>
              <a:gd name="T82" fmla="*/ 251 w 495"/>
              <a:gd name="T83" fmla="*/ 158 h 581"/>
              <a:gd name="T84" fmla="*/ 269 w 495"/>
              <a:gd name="T85" fmla="*/ 131 h 581"/>
              <a:gd name="T86" fmla="*/ 278 w 495"/>
              <a:gd name="T87" fmla="*/ 100 h 581"/>
              <a:gd name="T88" fmla="*/ 393 w 495"/>
              <a:gd name="T89" fmla="*/ 130 h 581"/>
              <a:gd name="T90" fmla="*/ 438 w 495"/>
              <a:gd name="T91" fmla="*/ 100 h 581"/>
              <a:gd name="T92" fmla="*/ 438 w 495"/>
              <a:gd name="T93" fmla="*/ 154 h 581"/>
              <a:gd name="T94" fmla="*/ 456 w 495"/>
              <a:gd name="T95" fmla="*/ 159 h 581"/>
              <a:gd name="T96" fmla="*/ 474 w 495"/>
              <a:gd name="T97" fmla="*/ 100 h 581"/>
              <a:gd name="T98" fmla="*/ 455 w 495"/>
              <a:gd name="T99" fmla="*/ 80 h 581"/>
              <a:gd name="T100" fmla="*/ 343 w 495"/>
              <a:gd name="T101" fmla="*/ 34 h 581"/>
              <a:gd name="T102" fmla="*/ 206 w 495"/>
              <a:gd name="T103" fmla="*/ 0 h 581"/>
              <a:gd name="T104" fmla="*/ 173 w 495"/>
              <a:gd name="T105" fmla="*/ 7 h 581"/>
              <a:gd name="T106" fmla="*/ 143 w 495"/>
              <a:gd name="T107" fmla="*/ 23 h 581"/>
              <a:gd name="T108" fmla="*/ 121 w 495"/>
              <a:gd name="T109" fmla="*/ 51 h 581"/>
              <a:gd name="T110" fmla="*/ 148 w 495"/>
              <a:gd name="T111" fmla="*/ 83 h 581"/>
              <a:gd name="T112" fmla="*/ 59 w 495"/>
              <a:gd name="T113" fmla="*/ 98 h 581"/>
              <a:gd name="T114" fmla="*/ 108 w 495"/>
              <a:gd name="T115" fmla="*/ 286 h 581"/>
              <a:gd name="T116" fmla="*/ 152 w 495"/>
              <a:gd name="T117" fmla="*/ 307 h 581"/>
              <a:gd name="T118" fmla="*/ 102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69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89" y="371"/>
                  <a:pt x="289" y="371"/>
                  <a:pt x="289" y="371"/>
                </a:cubicBezTo>
                <a:cubicBezTo>
                  <a:pt x="298" y="361"/>
                  <a:pt x="298" y="361"/>
                  <a:pt x="298" y="361"/>
                </a:cubicBezTo>
                <a:cubicBezTo>
                  <a:pt x="337" y="349"/>
                  <a:pt x="337" y="349"/>
                  <a:pt x="337" y="349"/>
                </a:cubicBezTo>
                <a:cubicBezTo>
                  <a:pt x="376" y="362"/>
                  <a:pt x="376" y="362"/>
                  <a:pt x="376" y="362"/>
                </a:cubicBezTo>
                <a:lnTo>
                  <a:pt x="369" y="368"/>
                </a:lnTo>
                <a:close/>
                <a:moveTo>
                  <a:pt x="342" y="490"/>
                </a:moveTo>
                <a:cubicBezTo>
                  <a:pt x="337" y="470"/>
                  <a:pt x="337" y="470"/>
                  <a:pt x="337" y="470"/>
                </a:cubicBezTo>
                <a:cubicBezTo>
                  <a:pt x="349" y="422"/>
                  <a:pt x="349" y="422"/>
                  <a:pt x="349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4" y="420"/>
                  <a:pt x="364" y="420"/>
                  <a:pt x="364" y="420"/>
                </a:cubicBezTo>
                <a:cubicBezTo>
                  <a:pt x="375" y="493"/>
                  <a:pt x="375" y="493"/>
                  <a:pt x="375" y="493"/>
                </a:cubicBezTo>
                <a:cubicBezTo>
                  <a:pt x="364" y="492"/>
                  <a:pt x="353" y="491"/>
                  <a:pt x="342" y="490"/>
                </a:cubicBezTo>
                <a:close/>
                <a:moveTo>
                  <a:pt x="266" y="393"/>
                </a:moveTo>
                <a:cubicBezTo>
                  <a:pt x="299" y="401"/>
                  <a:pt x="299" y="401"/>
                  <a:pt x="299" y="401"/>
                </a:cubicBezTo>
                <a:cubicBezTo>
                  <a:pt x="344" y="384"/>
                  <a:pt x="344" y="384"/>
                  <a:pt x="344" y="384"/>
                </a:cubicBezTo>
                <a:cubicBezTo>
                  <a:pt x="369" y="396"/>
                  <a:pt x="369" y="396"/>
                  <a:pt x="369" y="396"/>
                </a:cubicBezTo>
                <a:cubicBezTo>
                  <a:pt x="344" y="392"/>
                  <a:pt x="344" y="392"/>
                  <a:pt x="344" y="392"/>
                </a:cubicBezTo>
                <a:cubicBezTo>
                  <a:pt x="298" y="409"/>
                  <a:pt x="298" y="409"/>
                  <a:pt x="298" y="409"/>
                </a:cubicBezTo>
                <a:lnTo>
                  <a:pt x="266" y="393"/>
                </a:lnTo>
                <a:close/>
                <a:moveTo>
                  <a:pt x="171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0" y="407"/>
                  <a:pt x="170" y="407"/>
                  <a:pt x="170" y="407"/>
                </a:cubicBezTo>
                <a:cubicBezTo>
                  <a:pt x="185" y="457"/>
                  <a:pt x="185" y="457"/>
                  <a:pt x="185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1" y="472"/>
                </a:lnTo>
                <a:close/>
                <a:moveTo>
                  <a:pt x="154" y="326"/>
                </a:moveTo>
                <a:cubicBezTo>
                  <a:pt x="158" y="326"/>
                  <a:pt x="158" y="326"/>
                  <a:pt x="158" y="326"/>
                </a:cubicBezTo>
                <a:cubicBezTo>
                  <a:pt x="158" y="351"/>
                  <a:pt x="158" y="351"/>
                  <a:pt x="158" y="351"/>
                </a:cubicBezTo>
                <a:cubicBezTo>
                  <a:pt x="154" y="351"/>
                  <a:pt x="154" y="351"/>
                  <a:pt x="154" y="351"/>
                </a:cubicBezTo>
                <a:lnTo>
                  <a:pt x="154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8" y="266"/>
                  <a:pt x="78" y="266"/>
                  <a:pt x="78" y="266"/>
                </a:cubicBezTo>
                <a:cubicBezTo>
                  <a:pt x="78" y="100"/>
                  <a:pt x="78" y="100"/>
                  <a:pt x="78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48" y="98"/>
                  <a:pt x="148" y="98"/>
                  <a:pt x="148" y="98"/>
                </a:cubicBezTo>
                <a:cubicBezTo>
                  <a:pt x="149" y="99"/>
                  <a:pt x="149" y="100"/>
                  <a:pt x="149" y="101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2" y="114"/>
                  <a:pt x="112" y="114"/>
                  <a:pt x="112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6"/>
                  <a:pt x="156" y="118"/>
                  <a:pt x="157" y="119"/>
                </a:cubicBezTo>
                <a:cubicBezTo>
                  <a:pt x="133" y="143"/>
                  <a:pt x="133" y="143"/>
                  <a:pt x="133" y="143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8" y="144"/>
                  <a:pt x="128" y="144"/>
                  <a:pt x="128" y="144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7" y="129"/>
                  <a:pt x="167" y="129"/>
                  <a:pt x="167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8" y="163"/>
                  <a:pt x="158" y="163"/>
                  <a:pt x="158" y="163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154" y="166"/>
                  <a:pt x="154" y="166"/>
                  <a:pt x="154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4" y="169"/>
                  <a:pt x="174" y="169"/>
                  <a:pt x="174" y="169"/>
                </a:cubicBezTo>
                <a:cubicBezTo>
                  <a:pt x="172" y="169"/>
                  <a:pt x="172" y="169"/>
                  <a:pt x="172" y="169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6" y="138"/>
                  <a:pt x="187" y="138"/>
                  <a:pt x="189" y="138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7" y="172"/>
                  <a:pt x="187" y="172"/>
                  <a:pt x="187" y="172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3" y="266"/>
                </a:moveTo>
                <a:cubicBezTo>
                  <a:pt x="67" y="266"/>
                  <a:pt x="67" y="266"/>
                  <a:pt x="67" y="266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73" y="100"/>
                  <a:pt x="73" y="100"/>
                  <a:pt x="73" y="100"/>
                </a:cubicBezTo>
                <a:lnTo>
                  <a:pt x="73" y="266"/>
                </a:lnTo>
                <a:close/>
                <a:moveTo>
                  <a:pt x="152" y="111"/>
                </a:moveTo>
                <a:cubicBezTo>
                  <a:pt x="153" y="112"/>
                  <a:pt x="153" y="112"/>
                  <a:pt x="153" y="113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3" y="123"/>
                  <a:pt x="123" y="123"/>
                  <a:pt x="123" y="123"/>
                </a:cubicBezTo>
                <a:lnTo>
                  <a:pt x="152" y="111"/>
                </a:lnTo>
                <a:close/>
                <a:moveTo>
                  <a:pt x="122" y="57"/>
                </a:moveTo>
                <a:cubicBezTo>
                  <a:pt x="122" y="55"/>
                  <a:pt x="122" y="55"/>
                  <a:pt x="122" y="55"/>
                </a:cubicBezTo>
                <a:cubicBezTo>
                  <a:pt x="155" y="69"/>
                  <a:pt x="155" y="69"/>
                  <a:pt x="155" y="69"/>
                </a:cubicBezTo>
                <a:cubicBezTo>
                  <a:pt x="154" y="71"/>
                  <a:pt x="154" y="71"/>
                  <a:pt x="154" y="71"/>
                </a:cubicBezTo>
                <a:lnTo>
                  <a:pt x="122" y="57"/>
                </a:lnTo>
                <a:close/>
                <a:moveTo>
                  <a:pt x="165" y="124"/>
                </a:moveTo>
                <a:cubicBezTo>
                  <a:pt x="166" y="125"/>
                  <a:pt x="166" y="125"/>
                  <a:pt x="167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5" y="124"/>
                </a:lnTo>
                <a:close/>
                <a:moveTo>
                  <a:pt x="139" y="29"/>
                </a:moveTo>
                <a:cubicBezTo>
                  <a:pt x="143" y="30"/>
                  <a:pt x="143" y="30"/>
                  <a:pt x="143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5" y="57"/>
                  <a:pt x="165" y="57"/>
                  <a:pt x="165" y="57"/>
                </a:cubicBezTo>
                <a:lnTo>
                  <a:pt x="139" y="29"/>
                </a:lnTo>
                <a:close/>
                <a:moveTo>
                  <a:pt x="180" y="133"/>
                </a:moveTo>
                <a:cubicBezTo>
                  <a:pt x="181" y="134"/>
                  <a:pt x="182" y="134"/>
                  <a:pt x="183" y="13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7" y="166"/>
                  <a:pt x="167" y="166"/>
                  <a:pt x="167" y="166"/>
                </a:cubicBezTo>
                <a:lnTo>
                  <a:pt x="180" y="133"/>
                </a:lnTo>
                <a:close/>
                <a:moveTo>
                  <a:pt x="166" y="11"/>
                </a:moveTo>
                <a:cubicBezTo>
                  <a:pt x="170" y="18"/>
                  <a:pt x="170" y="18"/>
                  <a:pt x="170" y="18"/>
                </a:cubicBezTo>
                <a:cubicBezTo>
                  <a:pt x="184" y="46"/>
                  <a:pt x="184" y="46"/>
                  <a:pt x="184" y="46"/>
                </a:cubicBezTo>
                <a:cubicBezTo>
                  <a:pt x="183" y="46"/>
                  <a:pt x="182" y="47"/>
                  <a:pt x="181" y="47"/>
                </a:cubicBezTo>
                <a:lnTo>
                  <a:pt x="166" y="11"/>
                </a:lnTo>
                <a:close/>
                <a:moveTo>
                  <a:pt x="196" y="324"/>
                </a:moveTo>
                <a:cubicBezTo>
                  <a:pt x="196" y="324"/>
                  <a:pt x="196" y="324"/>
                  <a:pt x="196" y="324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6" y="351"/>
                  <a:pt x="196" y="351"/>
                  <a:pt x="196" y="351"/>
                </a:cubicBezTo>
                <a:lnTo>
                  <a:pt x="196" y="324"/>
                </a:lnTo>
                <a:close/>
                <a:moveTo>
                  <a:pt x="196" y="283"/>
                </a:moveTo>
                <a:cubicBezTo>
                  <a:pt x="196" y="283"/>
                  <a:pt x="196" y="283"/>
                  <a:pt x="196" y="283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6" y="307"/>
                  <a:pt x="196" y="307"/>
                  <a:pt x="196" y="307"/>
                </a:cubicBezTo>
                <a:lnTo>
                  <a:pt x="196" y="283"/>
                </a:lnTo>
                <a:close/>
                <a:moveTo>
                  <a:pt x="196" y="172"/>
                </a:moveTo>
                <a:cubicBezTo>
                  <a:pt x="198" y="172"/>
                  <a:pt x="198" y="172"/>
                  <a:pt x="198" y="172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199" y="136"/>
                  <a:pt x="200" y="136"/>
                  <a:pt x="201" y="136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6" y="267"/>
                  <a:pt x="196" y="267"/>
                  <a:pt x="196" y="267"/>
                </a:cubicBezTo>
                <a:lnTo>
                  <a:pt x="196" y="172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0" y="45"/>
                  <a:pt x="199" y="45"/>
                  <a:pt x="199" y="45"/>
                </a:cubicBezTo>
                <a:lnTo>
                  <a:pt x="199" y="5"/>
                </a:lnTo>
                <a:close/>
                <a:moveTo>
                  <a:pt x="211" y="61"/>
                </a:moveTo>
                <a:cubicBezTo>
                  <a:pt x="217" y="61"/>
                  <a:pt x="221" y="66"/>
                  <a:pt x="221" y="72"/>
                </a:cubicBezTo>
                <a:cubicBezTo>
                  <a:pt x="221" y="77"/>
                  <a:pt x="217" y="82"/>
                  <a:pt x="211" y="82"/>
                </a:cubicBezTo>
                <a:cubicBezTo>
                  <a:pt x="206" y="82"/>
                  <a:pt x="201" y="77"/>
                  <a:pt x="201" y="72"/>
                </a:cubicBezTo>
                <a:cubicBezTo>
                  <a:pt x="201" y="66"/>
                  <a:pt x="206" y="61"/>
                  <a:pt x="211" y="61"/>
                </a:cubicBezTo>
                <a:close/>
                <a:moveTo>
                  <a:pt x="231" y="164"/>
                </a:moveTo>
                <a:cubicBezTo>
                  <a:pt x="229" y="164"/>
                  <a:pt x="229" y="164"/>
                  <a:pt x="229" y="164"/>
                </a:cubicBezTo>
                <a:cubicBezTo>
                  <a:pt x="216" y="132"/>
                  <a:pt x="216" y="132"/>
                  <a:pt x="216" y="132"/>
                </a:cubicBezTo>
                <a:cubicBezTo>
                  <a:pt x="219" y="130"/>
                  <a:pt x="219" y="130"/>
                  <a:pt x="219" y="130"/>
                </a:cubicBezTo>
                <a:lnTo>
                  <a:pt x="231" y="164"/>
                </a:lnTo>
                <a:close/>
                <a:moveTo>
                  <a:pt x="232" y="119"/>
                </a:moveTo>
                <a:cubicBezTo>
                  <a:pt x="257" y="144"/>
                  <a:pt x="257" y="144"/>
                  <a:pt x="257" y="144"/>
                </a:cubicBezTo>
                <a:cubicBezTo>
                  <a:pt x="255" y="145"/>
                  <a:pt x="255" y="145"/>
                  <a:pt x="255" y="145"/>
                </a:cubicBezTo>
                <a:cubicBezTo>
                  <a:pt x="231" y="121"/>
                  <a:pt x="231" y="121"/>
                  <a:pt x="231" y="121"/>
                </a:cubicBezTo>
                <a:cubicBezTo>
                  <a:pt x="231" y="120"/>
                  <a:pt x="232" y="119"/>
                  <a:pt x="232" y="119"/>
                </a:cubicBezTo>
                <a:close/>
                <a:moveTo>
                  <a:pt x="240" y="103"/>
                </a:moveTo>
                <a:cubicBezTo>
                  <a:pt x="272" y="116"/>
                  <a:pt x="272" y="116"/>
                  <a:pt x="272" y="116"/>
                </a:cubicBezTo>
                <a:cubicBezTo>
                  <a:pt x="271" y="118"/>
                  <a:pt x="271" y="118"/>
                  <a:pt x="271" y="118"/>
                </a:cubicBezTo>
                <a:cubicBezTo>
                  <a:pt x="240" y="105"/>
                  <a:pt x="240" y="105"/>
                  <a:pt x="240" y="105"/>
                </a:cubicBezTo>
                <a:cubicBezTo>
                  <a:pt x="240" y="104"/>
                  <a:pt x="240" y="103"/>
                  <a:pt x="240" y="103"/>
                </a:cubicBezTo>
                <a:close/>
                <a:moveTo>
                  <a:pt x="278" y="84"/>
                </a:moveTo>
                <a:cubicBezTo>
                  <a:pt x="374" y="84"/>
                  <a:pt x="374" y="84"/>
                  <a:pt x="374" y="84"/>
                </a:cubicBezTo>
                <a:cubicBezTo>
                  <a:pt x="374" y="88"/>
                  <a:pt x="374" y="88"/>
                  <a:pt x="374" y="88"/>
                </a:cubicBezTo>
                <a:cubicBezTo>
                  <a:pt x="278" y="88"/>
                  <a:pt x="278" y="88"/>
                  <a:pt x="278" y="88"/>
                </a:cubicBezTo>
                <a:lnTo>
                  <a:pt x="278" y="84"/>
                </a:lnTo>
                <a:close/>
                <a:moveTo>
                  <a:pt x="359" y="56"/>
                </a:moveTo>
                <a:cubicBezTo>
                  <a:pt x="361" y="80"/>
                  <a:pt x="361" y="80"/>
                  <a:pt x="361" y="80"/>
                </a:cubicBezTo>
                <a:cubicBezTo>
                  <a:pt x="359" y="80"/>
                  <a:pt x="359" y="80"/>
                  <a:pt x="359" y="80"/>
                </a:cubicBezTo>
                <a:cubicBezTo>
                  <a:pt x="357" y="54"/>
                  <a:pt x="357" y="54"/>
                  <a:pt x="357" y="54"/>
                </a:cubicBezTo>
                <a:lnTo>
                  <a:pt x="359" y="56"/>
                </a:lnTo>
                <a:close/>
                <a:moveTo>
                  <a:pt x="370" y="68"/>
                </a:moveTo>
                <a:cubicBezTo>
                  <a:pt x="397" y="84"/>
                  <a:pt x="397" y="84"/>
                  <a:pt x="397" y="84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8"/>
                </a:lnTo>
                <a:close/>
                <a:moveTo>
                  <a:pt x="411" y="89"/>
                </a:moveTo>
                <a:cubicBezTo>
                  <a:pt x="411" y="93"/>
                  <a:pt x="411" y="93"/>
                  <a:pt x="411" y="93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377" y="97"/>
                  <a:pt x="377" y="97"/>
                  <a:pt x="377" y="97"/>
                </a:cubicBezTo>
                <a:lnTo>
                  <a:pt x="411" y="89"/>
                </a:lnTo>
                <a:close/>
                <a:moveTo>
                  <a:pt x="430" y="95"/>
                </a:moveTo>
                <a:cubicBezTo>
                  <a:pt x="402" y="131"/>
                  <a:pt x="402" y="131"/>
                  <a:pt x="402" y="131"/>
                </a:cubicBezTo>
                <a:cubicBezTo>
                  <a:pt x="399" y="127"/>
                  <a:pt x="399" y="127"/>
                  <a:pt x="399" y="127"/>
                </a:cubicBezTo>
                <a:cubicBezTo>
                  <a:pt x="427" y="91"/>
                  <a:pt x="427" y="91"/>
                  <a:pt x="427" y="91"/>
                </a:cubicBezTo>
                <a:lnTo>
                  <a:pt x="430" y="95"/>
                </a:lnTo>
                <a:close/>
                <a:moveTo>
                  <a:pt x="446" y="98"/>
                </a:moveTo>
                <a:cubicBezTo>
                  <a:pt x="431" y="144"/>
                  <a:pt x="431" y="144"/>
                  <a:pt x="431" y="144"/>
                </a:cubicBezTo>
                <a:cubicBezTo>
                  <a:pt x="429" y="143"/>
                  <a:pt x="429" y="143"/>
                  <a:pt x="429" y="143"/>
                </a:cubicBezTo>
                <a:cubicBezTo>
                  <a:pt x="444" y="96"/>
                  <a:pt x="444" y="96"/>
                  <a:pt x="444" y="96"/>
                </a:cubicBezTo>
                <a:lnTo>
                  <a:pt x="446" y="98"/>
                </a:lnTo>
                <a:close/>
                <a:moveTo>
                  <a:pt x="460" y="96"/>
                </a:moveTo>
                <a:cubicBezTo>
                  <a:pt x="463" y="96"/>
                  <a:pt x="463" y="96"/>
                  <a:pt x="463" y="96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0" y="155"/>
                  <a:pt x="460" y="155"/>
                  <a:pt x="460" y="155"/>
                </a:cubicBezTo>
                <a:lnTo>
                  <a:pt x="460" y="96"/>
                </a:lnTo>
                <a:close/>
                <a:moveTo>
                  <a:pt x="206" y="286"/>
                </a:moveTo>
                <a:cubicBezTo>
                  <a:pt x="216" y="286"/>
                  <a:pt x="216" y="286"/>
                  <a:pt x="216" y="286"/>
                </a:cubicBezTo>
                <a:cubicBezTo>
                  <a:pt x="216" y="307"/>
                  <a:pt x="216" y="307"/>
                  <a:pt x="216" y="307"/>
                </a:cubicBezTo>
                <a:cubicBezTo>
                  <a:pt x="206" y="307"/>
                  <a:pt x="206" y="307"/>
                  <a:pt x="206" y="307"/>
                </a:cubicBezTo>
                <a:lnTo>
                  <a:pt x="206" y="286"/>
                </a:lnTo>
                <a:close/>
                <a:moveTo>
                  <a:pt x="221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2"/>
                  <a:pt x="226" y="312"/>
                  <a:pt x="226" y="312"/>
                </a:cubicBezTo>
                <a:cubicBezTo>
                  <a:pt x="221" y="309"/>
                  <a:pt x="221" y="309"/>
                  <a:pt x="221" y="309"/>
                </a:cubicBezTo>
                <a:lnTo>
                  <a:pt x="221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49" y="257"/>
                  <a:pt x="349" y="257"/>
                  <a:pt x="349" y="257"/>
                </a:cubicBezTo>
                <a:cubicBezTo>
                  <a:pt x="364" y="285"/>
                  <a:pt x="364" y="285"/>
                  <a:pt x="364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0" y="182"/>
                  <a:pt x="400" y="182"/>
                  <a:pt x="400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4" y="210"/>
                  <a:pt x="394" y="210"/>
                  <a:pt x="394" y="210"/>
                </a:cubicBezTo>
                <a:cubicBezTo>
                  <a:pt x="394" y="204"/>
                  <a:pt x="394" y="204"/>
                  <a:pt x="394" y="204"/>
                </a:cubicBezTo>
                <a:cubicBezTo>
                  <a:pt x="399" y="204"/>
                  <a:pt x="399" y="204"/>
                  <a:pt x="399" y="204"/>
                </a:cubicBezTo>
                <a:cubicBezTo>
                  <a:pt x="399" y="202"/>
                  <a:pt x="399" y="202"/>
                  <a:pt x="399" y="202"/>
                </a:cubicBezTo>
                <a:cubicBezTo>
                  <a:pt x="394" y="202"/>
                  <a:pt x="394" y="202"/>
                  <a:pt x="394" y="202"/>
                </a:cubicBezTo>
                <a:cubicBezTo>
                  <a:pt x="394" y="192"/>
                  <a:pt x="394" y="192"/>
                  <a:pt x="394" y="192"/>
                </a:cubicBezTo>
                <a:lnTo>
                  <a:pt x="397" y="192"/>
                </a:lnTo>
                <a:close/>
                <a:moveTo>
                  <a:pt x="406" y="220"/>
                </a:moveTo>
                <a:cubicBezTo>
                  <a:pt x="400" y="220"/>
                  <a:pt x="400" y="220"/>
                  <a:pt x="400" y="220"/>
                </a:cubicBezTo>
                <a:cubicBezTo>
                  <a:pt x="400" y="212"/>
                  <a:pt x="400" y="212"/>
                  <a:pt x="400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6" y="220"/>
                </a:lnTo>
                <a:close/>
                <a:moveTo>
                  <a:pt x="413" y="497"/>
                </a:moveTo>
                <a:cubicBezTo>
                  <a:pt x="426" y="429"/>
                  <a:pt x="426" y="429"/>
                  <a:pt x="426" y="429"/>
                </a:cubicBezTo>
                <a:cubicBezTo>
                  <a:pt x="422" y="403"/>
                  <a:pt x="422" y="403"/>
                  <a:pt x="422" y="403"/>
                </a:cubicBezTo>
                <a:cubicBezTo>
                  <a:pt x="411" y="451"/>
                  <a:pt x="411" y="451"/>
                  <a:pt x="411" y="451"/>
                </a:cubicBezTo>
                <a:cubicBezTo>
                  <a:pt x="405" y="451"/>
                  <a:pt x="405" y="451"/>
                  <a:pt x="405" y="451"/>
                </a:cubicBezTo>
                <a:cubicBezTo>
                  <a:pt x="405" y="408"/>
                  <a:pt x="405" y="408"/>
                  <a:pt x="405" y="408"/>
                </a:cubicBezTo>
                <a:cubicBezTo>
                  <a:pt x="423" y="395"/>
                  <a:pt x="423" y="395"/>
                  <a:pt x="423" y="395"/>
                </a:cubicBezTo>
                <a:cubicBezTo>
                  <a:pt x="432" y="320"/>
                  <a:pt x="432" y="320"/>
                  <a:pt x="432" y="320"/>
                </a:cubicBezTo>
                <a:cubicBezTo>
                  <a:pt x="397" y="401"/>
                  <a:pt x="397" y="401"/>
                  <a:pt x="397" y="401"/>
                </a:cubicBezTo>
                <a:cubicBezTo>
                  <a:pt x="395" y="401"/>
                  <a:pt x="395" y="401"/>
                  <a:pt x="395" y="401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406" y="321"/>
                  <a:pt x="406" y="321"/>
                  <a:pt x="406" y="321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5" y="281"/>
                  <a:pt x="405" y="281"/>
                  <a:pt x="405" y="281"/>
                </a:cubicBezTo>
                <a:cubicBezTo>
                  <a:pt x="412" y="284"/>
                  <a:pt x="412" y="284"/>
                  <a:pt x="412" y="284"/>
                </a:cubicBezTo>
                <a:cubicBezTo>
                  <a:pt x="403" y="302"/>
                  <a:pt x="403" y="302"/>
                  <a:pt x="403" y="302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5" y="296"/>
                  <a:pt x="455" y="296"/>
                  <a:pt x="455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8" y="184"/>
                  <a:pt x="468" y="184"/>
                  <a:pt x="468" y="184"/>
                </a:cubicBezTo>
                <a:cubicBezTo>
                  <a:pt x="481" y="173"/>
                  <a:pt x="481" y="173"/>
                  <a:pt x="481" y="173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84" y="167"/>
                  <a:pt x="484" y="167"/>
                  <a:pt x="484" y="167"/>
                </a:cubicBezTo>
                <a:cubicBezTo>
                  <a:pt x="461" y="176"/>
                  <a:pt x="461" y="176"/>
                  <a:pt x="461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6" y="228"/>
                  <a:pt x="416" y="228"/>
                  <a:pt x="416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5" y="240"/>
                  <a:pt x="415" y="240"/>
                  <a:pt x="415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2" y="265"/>
                  <a:pt x="412" y="265"/>
                  <a:pt x="412" y="265"/>
                </a:cubicBezTo>
                <a:cubicBezTo>
                  <a:pt x="393" y="258"/>
                  <a:pt x="393" y="258"/>
                  <a:pt x="393" y="258"/>
                </a:cubicBezTo>
                <a:cubicBezTo>
                  <a:pt x="376" y="267"/>
                  <a:pt x="376" y="267"/>
                  <a:pt x="376" y="267"/>
                </a:cubicBezTo>
                <a:cubicBezTo>
                  <a:pt x="367" y="256"/>
                  <a:pt x="367" y="256"/>
                  <a:pt x="367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6" y="251"/>
                  <a:pt x="386" y="251"/>
                  <a:pt x="386" y="251"/>
                </a:cubicBezTo>
                <a:cubicBezTo>
                  <a:pt x="393" y="230"/>
                  <a:pt x="393" y="230"/>
                  <a:pt x="393" y="230"/>
                </a:cubicBezTo>
                <a:cubicBezTo>
                  <a:pt x="410" y="232"/>
                  <a:pt x="410" y="232"/>
                  <a:pt x="410" y="232"/>
                </a:cubicBezTo>
                <a:cubicBezTo>
                  <a:pt x="403" y="228"/>
                  <a:pt x="403" y="228"/>
                  <a:pt x="403" y="228"/>
                </a:cubicBezTo>
                <a:cubicBezTo>
                  <a:pt x="414" y="228"/>
                  <a:pt x="414" y="228"/>
                  <a:pt x="414" y="228"/>
                </a:cubicBezTo>
                <a:cubicBezTo>
                  <a:pt x="411" y="220"/>
                  <a:pt x="411" y="220"/>
                  <a:pt x="411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05" y="176"/>
                  <a:pt x="405" y="176"/>
                  <a:pt x="405" y="176"/>
                </a:cubicBezTo>
                <a:cubicBezTo>
                  <a:pt x="393" y="176"/>
                  <a:pt x="393" y="176"/>
                  <a:pt x="393" y="17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80" y="122"/>
                  <a:pt x="380" y="122"/>
                  <a:pt x="380" y="122"/>
                </a:cubicBezTo>
                <a:cubicBezTo>
                  <a:pt x="377" y="118"/>
                  <a:pt x="377" y="118"/>
                  <a:pt x="377" y="118"/>
                </a:cubicBezTo>
                <a:cubicBezTo>
                  <a:pt x="374" y="221"/>
                  <a:pt x="374" y="221"/>
                  <a:pt x="374" y="221"/>
                </a:cubicBezTo>
                <a:cubicBezTo>
                  <a:pt x="367" y="234"/>
                  <a:pt x="367" y="234"/>
                  <a:pt x="367" y="234"/>
                </a:cubicBezTo>
                <a:cubicBezTo>
                  <a:pt x="367" y="234"/>
                  <a:pt x="366" y="232"/>
                  <a:pt x="364" y="225"/>
                </a:cubicBezTo>
                <a:cubicBezTo>
                  <a:pt x="362" y="219"/>
                  <a:pt x="365" y="200"/>
                  <a:pt x="365" y="200"/>
                </a:cubicBezTo>
                <a:cubicBezTo>
                  <a:pt x="372" y="120"/>
                  <a:pt x="372" y="120"/>
                  <a:pt x="372" y="120"/>
                </a:cubicBezTo>
                <a:cubicBezTo>
                  <a:pt x="366" y="127"/>
                  <a:pt x="366" y="127"/>
                  <a:pt x="366" y="127"/>
                </a:cubicBezTo>
                <a:cubicBezTo>
                  <a:pt x="362" y="176"/>
                  <a:pt x="362" y="176"/>
                  <a:pt x="362" y="176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9" y="216"/>
                  <a:pt x="339" y="216"/>
                  <a:pt x="339" y="216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0" y="188"/>
                  <a:pt x="360" y="188"/>
                  <a:pt x="360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49" y="207"/>
                  <a:pt x="349" y="207"/>
                  <a:pt x="349" y="207"/>
                </a:cubicBezTo>
                <a:cubicBezTo>
                  <a:pt x="331" y="230"/>
                  <a:pt x="331" y="230"/>
                  <a:pt x="331" y="230"/>
                </a:cubicBezTo>
                <a:cubicBezTo>
                  <a:pt x="329" y="270"/>
                  <a:pt x="329" y="270"/>
                  <a:pt x="329" y="270"/>
                </a:cubicBezTo>
                <a:cubicBezTo>
                  <a:pt x="369" y="305"/>
                  <a:pt x="369" y="305"/>
                  <a:pt x="369" y="305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6" y="356"/>
                  <a:pt x="386" y="356"/>
                  <a:pt x="386" y="356"/>
                </a:cubicBezTo>
                <a:cubicBezTo>
                  <a:pt x="349" y="337"/>
                  <a:pt x="349" y="337"/>
                  <a:pt x="349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89" y="318"/>
                  <a:pt x="289" y="318"/>
                  <a:pt x="289" y="318"/>
                </a:cubicBezTo>
                <a:cubicBezTo>
                  <a:pt x="252" y="337"/>
                  <a:pt x="252" y="337"/>
                  <a:pt x="252" y="337"/>
                </a:cubicBezTo>
                <a:cubicBezTo>
                  <a:pt x="252" y="350"/>
                  <a:pt x="252" y="350"/>
                  <a:pt x="252" y="350"/>
                </a:cubicBezTo>
                <a:cubicBezTo>
                  <a:pt x="252" y="367"/>
                  <a:pt x="252" y="367"/>
                  <a:pt x="252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6" y="351"/>
                  <a:pt x="206" y="351"/>
                  <a:pt x="206" y="351"/>
                </a:cubicBezTo>
                <a:cubicBezTo>
                  <a:pt x="206" y="326"/>
                  <a:pt x="206" y="326"/>
                  <a:pt x="206" y="326"/>
                </a:cubicBezTo>
                <a:cubicBezTo>
                  <a:pt x="226" y="326"/>
                  <a:pt x="226" y="326"/>
                  <a:pt x="226" y="326"/>
                </a:cubicBezTo>
                <a:cubicBezTo>
                  <a:pt x="226" y="326"/>
                  <a:pt x="226" y="326"/>
                  <a:pt x="227" y="326"/>
                </a:cubicBezTo>
                <a:cubicBezTo>
                  <a:pt x="231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5"/>
                  <a:pt x="235" y="275"/>
                  <a:pt x="235" y="275"/>
                </a:cubicBezTo>
                <a:cubicBezTo>
                  <a:pt x="235" y="270"/>
                  <a:pt x="231" y="266"/>
                  <a:pt x="227" y="266"/>
                </a:cubicBezTo>
                <a:cubicBezTo>
                  <a:pt x="227" y="266"/>
                  <a:pt x="226" y="266"/>
                  <a:pt x="226" y="266"/>
                </a:cubicBezTo>
                <a:cubicBezTo>
                  <a:pt x="206" y="266"/>
                  <a:pt x="206" y="266"/>
                  <a:pt x="206" y="266"/>
                </a:cubicBezTo>
                <a:cubicBezTo>
                  <a:pt x="206" y="172"/>
                  <a:pt x="206" y="172"/>
                  <a:pt x="206" y="172"/>
                </a:cubicBezTo>
                <a:cubicBezTo>
                  <a:pt x="204" y="172"/>
                  <a:pt x="204" y="172"/>
                  <a:pt x="204" y="172"/>
                </a:cubicBezTo>
                <a:cubicBezTo>
                  <a:pt x="204" y="138"/>
                  <a:pt x="204" y="138"/>
                  <a:pt x="204" y="138"/>
                </a:cubicBezTo>
                <a:cubicBezTo>
                  <a:pt x="206" y="138"/>
                  <a:pt x="207" y="137"/>
                  <a:pt x="208" y="137"/>
                </a:cubicBezTo>
                <a:cubicBezTo>
                  <a:pt x="220" y="169"/>
                  <a:pt x="220" y="169"/>
                  <a:pt x="220" y="169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18" y="170"/>
                  <a:pt x="218" y="170"/>
                  <a:pt x="218" y="170"/>
                </a:cubicBezTo>
                <a:cubicBezTo>
                  <a:pt x="220" y="174"/>
                  <a:pt x="220" y="174"/>
                  <a:pt x="220" y="174"/>
                </a:cubicBezTo>
                <a:cubicBezTo>
                  <a:pt x="238" y="167"/>
                  <a:pt x="238" y="167"/>
                  <a:pt x="238" y="167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2" y="131"/>
                  <a:pt x="222" y="131"/>
                  <a:pt x="222" y="131"/>
                </a:cubicBezTo>
                <a:cubicBezTo>
                  <a:pt x="223" y="130"/>
                  <a:pt x="224" y="130"/>
                  <a:pt x="225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48" y="155"/>
                  <a:pt x="248" y="155"/>
                  <a:pt x="248" y="155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0" y="142"/>
                  <a:pt x="260" y="142"/>
                  <a:pt x="260" y="142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36" y="117"/>
                  <a:pt x="237" y="116"/>
                  <a:pt x="237" y="115"/>
                </a:cubicBezTo>
                <a:cubicBezTo>
                  <a:pt x="270" y="128"/>
                  <a:pt x="270" y="128"/>
                  <a:pt x="270" y="128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69" y="131"/>
                  <a:pt x="269" y="131"/>
                  <a:pt x="269" y="131"/>
                </a:cubicBezTo>
                <a:cubicBezTo>
                  <a:pt x="273" y="132"/>
                  <a:pt x="273" y="132"/>
                  <a:pt x="273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6" y="114"/>
                  <a:pt x="276" y="114"/>
                  <a:pt x="276" y="114"/>
                </a:cubicBezTo>
                <a:cubicBezTo>
                  <a:pt x="243" y="101"/>
                  <a:pt x="243" y="101"/>
                  <a:pt x="243" y="101"/>
                </a:cubicBezTo>
                <a:cubicBezTo>
                  <a:pt x="243" y="100"/>
                  <a:pt x="243" y="99"/>
                  <a:pt x="243" y="98"/>
                </a:cubicBezTo>
                <a:cubicBezTo>
                  <a:pt x="278" y="98"/>
                  <a:pt x="278" y="98"/>
                  <a:pt x="278" y="98"/>
                </a:cubicBezTo>
                <a:cubicBezTo>
                  <a:pt x="278" y="100"/>
                  <a:pt x="278" y="100"/>
                  <a:pt x="278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8" y="101"/>
                  <a:pt x="368" y="103"/>
                  <a:pt x="369" y="105"/>
                </a:cubicBezTo>
                <a:cubicBezTo>
                  <a:pt x="371" y="109"/>
                  <a:pt x="373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374" y="112"/>
                  <a:pt x="374" y="112"/>
                  <a:pt x="374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5" y="100"/>
                  <a:pt x="415" y="100"/>
                  <a:pt x="415" y="10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0"/>
                  <a:pt x="393" y="130"/>
                  <a:pt x="393" y="130"/>
                </a:cubicBezTo>
                <a:cubicBezTo>
                  <a:pt x="393" y="131"/>
                  <a:pt x="395" y="134"/>
                  <a:pt x="398" y="137"/>
                </a:cubicBezTo>
                <a:cubicBezTo>
                  <a:pt x="402" y="139"/>
                  <a:pt x="405" y="140"/>
                  <a:pt x="406" y="139"/>
                </a:cubicBezTo>
                <a:cubicBezTo>
                  <a:pt x="406" y="139"/>
                  <a:pt x="406" y="139"/>
                  <a:pt x="406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7"/>
                  <a:pt x="422" y="147"/>
                  <a:pt x="422" y="147"/>
                </a:cubicBezTo>
                <a:cubicBezTo>
                  <a:pt x="422" y="149"/>
                  <a:pt x="425" y="151"/>
                  <a:pt x="429" y="153"/>
                </a:cubicBezTo>
                <a:cubicBezTo>
                  <a:pt x="434" y="154"/>
                  <a:pt x="437" y="155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4"/>
                  <a:pt x="438" y="154"/>
                </a:cubicBezTo>
                <a:cubicBezTo>
                  <a:pt x="438" y="154"/>
                  <a:pt x="438" y="153"/>
                  <a:pt x="438" y="153"/>
                </a:cubicBezTo>
                <a:cubicBezTo>
                  <a:pt x="438" y="153"/>
                  <a:pt x="438" y="153"/>
                  <a:pt x="438" y="153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00"/>
                  <a:pt x="456" y="100"/>
                  <a:pt x="456" y="100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6" y="159"/>
                  <a:pt x="456" y="159"/>
                  <a:pt x="456" y="159"/>
                </a:cubicBezTo>
                <a:cubicBezTo>
                  <a:pt x="457" y="160"/>
                  <a:pt x="461" y="161"/>
                  <a:pt x="465" y="161"/>
                </a:cubicBezTo>
                <a:cubicBezTo>
                  <a:pt x="470" y="161"/>
                  <a:pt x="474" y="160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59"/>
                  <a:pt x="474" y="159"/>
                  <a:pt x="474" y="159"/>
                </a:cubicBezTo>
                <a:cubicBezTo>
                  <a:pt x="474" y="100"/>
                  <a:pt x="474" y="100"/>
                  <a:pt x="474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55" y="80"/>
                  <a:pt x="455" y="80"/>
                  <a:pt x="455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5" y="75"/>
                  <a:pt x="373" y="63"/>
                </a:cubicBezTo>
                <a:cubicBezTo>
                  <a:pt x="357" y="46"/>
                  <a:pt x="356" y="34"/>
                  <a:pt x="356" y="34"/>
                </a:cubicBezTo>
                <a:cubicBezTo>
                  <a:pt x="353" y="34"/>
                  <a:pt x="353" y="34"/>
                  <a:pt x="353" y="34"/>
                </a:cubicBezTo>
                <a:cubicBezTo>
                  <a:pt x="353" y="80"/>
                  <a:pt x="353" y="80"/>
                  <a:pt x="353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3" y="34"/>
                  <a:pt x="343" y="34"/>
                  <a:pt x="343" y="34"/>
                </a:cubicBezTo>
                <a:cubicBezTo>
                  <a:pt x="343" y="80"/>
                  <a:pt x="343" y="80"/>
                  <a:pt x="343" y="80"/>
                </a:cubicBezTo>
                <a:cubicBezTo>
                  <a:pt x="278" y="80"/>
                  <a:pt x="278" y="80"/>
                  <a:pt x="278" y="80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43" y="83"/>
                  <a:pt x="243" y="83"/>
                  <a:pt x="243" y="83"/>
                </a:cubicBezTo>
                <a:cubicBezTo>
                  <a:pt x="240" y="62"/>
                  <a:pt x="224" y="46"/>
                  <a:pt x="204" y="43"/>
                </a:cubicBezTo>
                <a:cubicBezTo>
                  <a:pt x="204" y="4"/>
                  <a:pt x="204" y="4"/>
                  <a:pt x="204" y="4"/>
                </a:cubicBezTo>
                <a:cubicBezTo>
                  <a:pt x="206" y="4"/>
                  <a:pt x="206" y="4"/>
                  <a:pt x="206" y="4"/>
                </a:cubicBezTo>
                <a:cubicBezTo>
                  <a:pt x="206" y="0"/>
                  <a:pt x="206" y="0"/>
                  <a:pt x="20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4"/>
                  <a:pt x="186" y="4"/>
                  <a:pt x="186" y="4"/>
                </a:cubicBezTo>
                <a:cubicBezTo>
                  <a:pt x="189" y="4"/>
                  <a:pt x="189" y="4"/>
                  <a:pt x="189" y="4"/>
                </a:cubicBezTo>
                <a:cubicBezTo>
                  <a:pt x="189" y="43"/>
                  <a:pt x="189" y="43"/>
                  <a:pt x="189" y="43"/>
                </a:cubicBezTo>
                <a:cubicBezTo>
                  <a:pt x="188" y="43"/>
                  <a:pt x="186" y="43"/>
                  <a:pt x="185" y="44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1" y="3"/>
                  <a:pt x="171" y="3"/>
                  <a:pt x="171" y="3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1" y="49"/>
                  <a:pt x="171" y="49"/>
                  <a:pt x="171" y="49"/>
                </a:cubicBezTo>
                <a:cubicBezTo>
                  <a:pt x="170" y="50"/>
                  <a:pt x="169" y="50"/>
                  <a:pt x="168" y="51"/>
                </a:cubicBezTo>
                <a:cubicBezTo>
                  <a:pt x="142" y="25"/>
                  <a:pt x="142" y="25"/>
                  <a:pt x="142" y="25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3" y="23"/>
                  <a:pt x="143" y="23"/>
                  <a:pt x="143" y="23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9" y="37"/>
                  <a:pt x="129" y="37"/>
                  <a:pt x="129" y="37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62"/>
                  <a:pt x="156" y="63"/>
                  <a:pt x="155" y="64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22" y="48"/>
                  <a:pt x="122" y="48"/>
                  <a:pt x="122" y="48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5" y="67"/>
                  <a:pt x="115" y="67"/>
                  <a:pt x="115" y="67"/>
                </a:cubicBezTo>
                <a:cubicBezTo>
                  <a:pt x="116" y="65"/>
                  <a:pt x="116" y="65"/>
                  <a:pt x="116" y="65"/>
                </a:cubicBezTo>
                <a:cubicBezTo>
                  <a:pt x="149" y="78"/>
                  <a:pt x="149" y="78"/>
                  <a:pt x="149" y="78"/>
                </a:cubicBezTo>
                <a:cubicBezTo>
                  <a:pt x="149" y="80"/>
                  <a:pt x="149" y="81"/>
                  <a:pt x="148" y="83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2" y="81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8"/>
                  <a:pt x="59" y="278"/>
                </a:cubicBezTo>
                <a:cubicBezTo>
                  <a:pt x="59" y="282"/>
                  <a:pt x="62" y="286"/>
                  <a:pt x="67" y="286"/>
                </a:cubicBezTo>
                <a:cubicBezTo>
                  <a:pt x="67" y="286"/>
                  <a:pt x="67" y="286"/>
                  <a:pt x="67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84" y="307"/>
                  <a:pt x="184" y="307"/>
                  <a:pt x="184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2" y="307"/>
                  <a:pt x="152" y="307"/>
                  <a:pt x="152" y="307"/>
                </a:cubicBezTo>
                <a:cubicBezTo>
                  <a:pt x="147" y="307"/>
                  <a:pt x="144" y="311"/>
                  <a:pt x="144" y="315"/>
                </a:cubicBezTo>
                <a:cubicBezTo>
                  <a:pt x="144" y="315"/>
                  <a:pt x="144" y="315"/>
                  <a:pt x="144" y="315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26"/>
                  <a:pt x="144" y="326"/>
                  <a:pt x="144" y="326"/>
                </a:cubicBezTo>
                <a:cubicBezTo>
                  <a:pt x="144" y="351"/>
                  <a:pt x="144" y="351"/>
                  <a:pt x="144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6" y="400"/>
                  <a:pt x="86" y="400"/>
                  <a:pt x="86" y="400"/>
                </a:cubicBezTo>
                <a:cubicBezTo>
                  <a:pt x="102" y="418"/>
                  <a:pt x="102" y="418"/>
                  <a:pt x="102" y="418"/>
                </a:cubicBezTo>
                <a:cubicBezTo>
                  <a:pt x="102" y="451"/>
                  <a:pt x="102" y="451"/>
                  <a:pt x="102" y="451"/>
                </a:cubicBezTo>
                <a:cubicBezTo>
                  <a:pt x="121" y="459"/>
                  <a:pt x="121" y="459"/>
                  <a:pt x="121" y="459"/>
                </a:cubicBezTo>
                <a:cubicBezTo>
                  <a:pt x="121" y="505"/>
                  <a:pt x="121" y="505"/>
                  <a:pt x="121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1"/>
                  <a:pt x="19" y="544"/>
                  <a:pt x="46" y="556"/>
                </a:cubicBezTo>
                <a:cubicBezTo>
                  <a:pt x="80" y="572"/>
                  <a:pt x="75" y="581"/>
                  <a:pt x="75" y="581"/>
                </a:cubicBezTo>
                <a:cubicBezTo>
                  <a:pt x="75" y="581"/>
                  <a:pt x="135" y="543"/>
                  <a:pt x="263" y="520"/>
                </a:cubicBezTo>
                <a:cubicBezTo>
                  <a:pt x="329" y="509"/>
                  <a:pt x="450" y="504"/>
                  <a:pt x="495" y="512"/>
                </a:cubicBezTo>
                <a:cubicBezTo>
                  <a:pt x="495" y="512"/>
                  <a:pt x="460" y="504"/>
                  <a:pt x="413" y="497"/>
                </a:cubicBezTo>
                <a:close/>
              </a:path>
            </a:pathLst>
          </a:custGeom>
          <a:solidFill>
            <a:srgbClr val="002060">
              <a:alpha val="1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24145" y="233989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spc="60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用户需求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61080" y="4846955"/>
            <a:ext cx="74656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2400" kern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财务部门业务量大且事务种类多，所以希望能够高效地处理差旅费用的报销，提高财务部门的工作效率。</a:t>
            </a:r>
            <a:endParaRPr lang="zh-CN" altLang="en-US" sz="2400" kern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1356995" y="1543685"/>
            <a:ext cx="1816735" cy="774700"/>
          </a:xfrm>
          <a:custGeom>
            <a:avLst/>
            <a:gdLst>
              <a:gd name="connsiteX0" fmla="*/ 0 w 2435676"/>
              <a:gd name="connsiteY0" fmla="*/ 156003 h 936000"/>
              <a:gd name="connsiteX1" fmla="*/ 156003 w 2435676"/>
              <a:gd name="connsiteY1" fmla="*/ 0 h 936000"/>
              <a:gd name="connsiteX2" fmla="*/ 2279673 w 2435676"/>
              <a:gd name="connsiteY2" fmla="*/ 0 h 936000"/>
              <a:gd name="connsiteX3" fmla="*/ 2435676 w 2435676"/>
              <a:gd name="connsiteY3" fmla="*/ 156003 h 936000"/>
              <a:gd name="connsiteX4" fmla="*/ 2435676 w 2435676"/>
              <a:gd name="connsiteY4" fmla="*/ 779997 h 936000"/>
              <a:gd name="connsiteX5" fmla="*/ 2279673 w 2435676"/>
              <a:gd name="connsiteY5" fmla="*/ 936000 h 936000"/>
              <a:gd name="connsiteX6" fmla="*/ 156003 w 2435676"/>
              <a:gd name="connsiteY6" fmla="*/ 936000 h 936000"/>
              <a:gd name="connsiteX7" fmla="*/ 0 w 2435676"/>
              <a:gd name="connsiteY7" fmla="*/ 779997 h 936000"/>
              <a:gd name="connsiteX8" fmla="*/ 0 w 2435676"/>
              <a:gd name="connsiteY8" fmla="*/ 156003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5676" h="936000">
                <a:moveTo>
                  <a:pt x="0" y="156003"/>
                </a:moveTo>
                <a:cubicBezTo>
                  <a:pt x="0" y="69845"/>
                  <a:pt x="69845" y="0"/>
                  <a:pt x="156003" y="0"/>
                </a:cubicBezTo>
                <a:lnTo>
                  <a:pt x="2279673" y="0"/>
                </a:lnTo>
                <a:cubicBezTo>
                  <a:pt x="2365831" y="0"/>
                  <a:pt x="2435676" y="69845"/>
                  <a:pt x="2435676" y="156003"/>
                </a:cubicBezTo>
                <a:lnTo>
                  <a:pt x="2435676" y="779997"/>
                </a:lnTo>
                <a:cubicBezTo>
                  <a:pt x="2435676" y="866155"/>
                  <a:pt x="2365831" y="936000"/>
                  <a:pt x="2279673" y="936000"/>
                </a:cubicBezTo>
                <a:lnTo>
                  <a:pt x="156003" y="936000"/>
                </a:lnTo>
                <a:cubicBezTo>
                  <a:pt x="69845" y="936000"/>
                  <a:pt x="0" y="866155"/>
                  <a:pt x="0" y="779997"/>
                </a:cubicBezTo>
                <a:lnTo>
                  <a:pt x="0" y="156003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72" tIns="114272" rIns="114272" bIns="114272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400" kern="1200" dirty="0">
                <a:solidFill>
                  <a:srgbClr val="223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申请人</a:t>
            </a:r>
            <a:endParaRPr lang="zh-CN" sz="2400" kern="1200" dirty="0">
              <a:solidFill>
                <a:srgbClr val="223B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61080" y="1543685"/>
            <a:ext cx="74002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2400" kern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希望报销流程清晰明了，系统操作简单，并且能够随时了解报销进程。</a:t>
            </a:r>
            <a:endParaRPr lang="zh-CN" altLang="en-US" sz="2400" kern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356995" y="3225800"/>
            <a:ext cx="1816735" cy="774700"/>
          </a:xfrm>
          <a:custGeom>
            <a:avLst/>
            <a:gdLst>
              <a:gd name="connsiteX0" fmla="*/ 0 w 2435676"/>
              <a:gd name="connsiteY0" fmla="*/ 156003 h 936000"/>
              <a:gd name="connsiteX1" fmla="*/ 156003 w 2435676"/>
              <a:gd name="connsiteY1" fmla="*/ 0 h 936000"/>
              <a:gd name="connsiteX2" fmla="*/ 2279673 w 2435676"/>
              <a:gd name="connsiteY2" fmla="*/ 0 h 936000"/>
              <a:gd name="connsiteX3" fmla="*/ 2435676 w 2435676"/>
              <a:gd name="connsiteY3" fmla="*/ 156003 h 936000"/>
              <a:gd name="connsiteX4" fmla="*/ 2435676 w 2435676"/>
              <a:gd name="connsiteY4" fmla="*/ 779997 h 936000"/>
              <a:gd name="connsiteX5" fmla="*/ 2279673 w 2435676"/>
              <a:gd name="connsiteY5" fmla="*/ 936000 h 936000"/>
              <a:gd name="connsiteX6" fmla="*/ 156003 w 2435676"/>
              <a:gd name="connsiteY6" fmla="*/ 936000 h 936000"/>
              <a:gd name="connsiteX7" fmla="*/ 0 w 2435676"/>
              <a:gd name="connsiteY7" fmla="*/ 779997 h 936000"/>
              <a:gd name="connsiteX8" fmla="*/ 0 w 2435676"/>
              <a:gd name="connsiteY8" fmla="*/ 156003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5676" h="936000">
                <a:moveTo>
                  <a:pt x="0" y="156003"/>
                </a:moveTo>
                <a:cubicBezTo>
                  <a:pt x="0" y="69845"/>
                  <a:pt x="69845" y="0"/>
                  <a:pt x="156003" y="0"/>
                </a:cubicBezTo>
                <a:lnTo>
                  <a:pt x="2279673" y="0"/>
                </a:lnTo>
                <a:cubicBezTo>
                  <a:pt x="2365831" y="0"/>
                  <a:pt x="2435676" y="69845"/>
                  <a:pt x="2435676" y="156003"/>
                </a:cubicBezTo>
                <a:lnTo>
                  <a:pt x="2435676" y="779997"/>
                </a:lnTo>
                <a:cubicBezTo>
                  <a:pt x="2435676" y="866155"/>
                  <a:pt x="2365831" y="936000"/>
                  <a:pt x="2279673" y="936000"/>
                </a:cubicBezTo>
                <a:lnTo>
                  <a:pt x="156003" y="936000"/>
                </a:lnTo>
                <a:cubicBezTo>
                  <a:pt x="69845" y="936000"/>
                  <a:pt x="0" y="866155"/>
                  <a:pt x="0" y="779997"/>
                </a:cubicBezTo>
                <a:lnTo>
                  <a:pt x="0" y="156003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72" tIns="114272" rIns="114272" bIns="114272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400" kern="1200" dirty="0">
                <a:solidFill>
                  <a:srgbClr val="223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部门经理</a:t>
            </a:r>
            <a:endParaRPr lang="zh-CN" sz="2400" kern="1200" dirty="0">
              <a:solidFill>
                <a:srgbClr val="223B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1356995" y="4846955"/>
            <a:ext cx="1816735" cy="774700"/>
          </a:xfrm>
          <a:custGeom>
            <a:avLst/>
            <a:gdLst>
              <a:gd name="connsiteX0" fmla="*/ 0 w 2435676"/>
              <a:gd name="connsiteY0" fmla="*/ 156003 h 936000"/>
              <a:gd name="connsiteX1" fmla="*/ 156003 w 2435676"/>
              <a:gd name="connsiteY1" fmla="*/ 0 h 936000"/>
              <a:gd name="connsiteX2" fmla="*/ 2279673 w 2435676"/>
              <a:gd name="connsiteY2" fmla="*/ 0 h 936000"/>
              <a:gd name="connsiteX3" fmla="*/ 2435676 w 2435676"/>
              <a:gd name="connsiteY3" fmla="*/ 156003 h 936000"/>
              <a:gd name="connsiteX4" fmla="*/ 2435676 w 2435676"/>
              <a:gd name="connsiteY4" fmla="*/ 779997 h 936000"/>
              <a:gd name="connsiteX5" fmla="*/ 2279673 w 2435676"/>
              <a:gd name="connsiteY5" fmla="*/ 936000 h 936000"/>
              <a:gd name="connsiteX6" fmla="*/ 156003 w 2435676"/>
              <a:gd name="connsiteY6" fmla="*/ 936000 h 936000"/>
              <a:gd name="connsiteX7" fmla="*/ 0 w 2435676"/>
              <a:gd name="connsiteY7" fmla="*/ 779997 h 936000"/>
              <a:gd name="connsiteX8" fmla="*/ 0 w 2435676"/>
              <a:gd name="connsiteY8" fmla="*/ 156003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5676" h="936000">
                <a:moveTo>
                  <a:pt x="0" y="156003"/>
                </a:moveTo>
                <a:cubicBezTo>
                  <a:pt x="0" y="69845"/>
                  <a:pt x="69845" y="0"/>
                  <a:pt x="156003" y="0"/>
                </a:cubicBezTo>
                <a:lnTo>
                  <a:pt x="2279673" y="0"/>
                </a:lnTo>
                <a:cubicBezTo>
                  <a:pt x="2365831" y="0"/>
                  <a:pt x="2435676" y="69845"/>
                  <a:pt x="2435676" y="156003"/>
                </a:cubicBezTo>
                <a:lnTo>
                  <a:pt x="2435676" y="779997"/>
                </a:lnTo>
                <a:cubicBezTo>
                  <a:pt x="2435676" y="866155"/>
                  <a:pt x="2365831" y="936000"/>
                  <a:pt x="2279673" y="936000"/>
                </a:cubicBezTo>
                <a:lnTo>
                  <a:pt x="156003" y="936000"/>
                </a:lnTo>
                <a:cubicBezTo>
                  <a:pt x="69845" y="936000"/>
                  <a:pt x="0" y="866155"/>
                  <a:pt x="0" y="779997"/>
                </a:cubicBezTo>
                <a:lnTo>
                  <a:pt x="0" y="156003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72" tIns="114272" rIns="114272" bIns="114272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400" kern="1200" dirty="0">
                <a:solidFill>
                  <a:srgbClr val="223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财务部门</a:t>
            </a:r>
            <a:endParaRPr lang="zh-CN" sz="2400" kern="1200" dirty="0">
              <a:solidFill>
                <a:srgbClr val="223B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61080" y="3170555"/>
            <a:ext cx="74009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2400" kern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希望能够非常方便地查看该部门的全部报销</a:t>
            </a:r>
            <a:r>
              <a:rPr lang="zh-CN" altLang="en-US" sz="2400" kern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申请</a:t>
            </a:r>
            <a:r>
              <a:rPr lang="zh-CN" altLang="en-US" sz="2400" kern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单，并且可以随时随地的审批申请单。</a:t>
            </a:r>
            <a:endParaRPr lang="zh-CN" altLang="en-US" sz="2400" kern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21" grpId="0" animBg="1"/>
      <p:bldP spid="21" grpId="1" animBg="1"/>
      <p:bldP spid="22" grpId="0" animBg="1"/>
      <p:bldP spid="22" grpId="1" animBg="1"/>
      <p:bldP spid="26" grpId="0"/>
      <p:bldP spid="2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9236" y="234026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功能介绍</a:t>
            </a:r>
            <a:endParaRPr lang="zh-CN" altLang="en-US" sz="3200" spc="600" dirty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981668" y="3678444"/>
            <a:ext cx="10414868" cy="3915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981668" y="3488109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89443" y="3445564"/>
            <a:ext cx="422031" cy="422031"/>
            <a:chOff x="2856077" y="2212611"/>
            <a:chExt cx="422031" cy="422031"/>
          </a:xfrm>
        </p:grpSpPr>
        <p:sp>
          <p:nvSpPr>
            <p:cNvPr id="45" name="椭圆 44"/>
            <p:cNvSpPr/>
            <p:nvPr/>
          </p:nvSpPr>
          <p:spPr>
            <a:xfrm>
              <a:off x="2856077" y="221261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879380" y="225462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097700" y="3487588"/>
            <a:ext cx="422031" cy="422031"/>
            <a:chOff x="4615522" y="2238961"/>
            <a:chExt cx="422031" cy="422031"/>
          </a:xfrm>
        </p:grpSpPr>
        <p:sp>
          <p:nvSpPr>
            <p:cNvPr id="63" name="椭圆 62"/>
            <p:cNvSpPr/>
            <p:nvPr/>
          </p:nvSpPr>
          <p:spPr>
            <a:xfrm>
              <a:off x="4615522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634818" y="2281575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17146" y="2222614"/>
            <a:ext cx="733556" cy="1196677"/>
            <a:chOff x="1143208" y="1459291"/>
            <a:chExt cx="1327942" cy="1960859"/>
          </a:xfrm>
        </p:grpSpPr>
        <p:sp>
          <p:nvSpPr>
            <p:cNvPr id="75" name="Freeform 5"/>
            <p:cNvSpPr/>
            <p:nvPr/>
          </p:nvSpPr>
          <p:spPr bwMode="auto">
            <a:xfrm>
              <a:off x="114320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Oval 6"/>
            <p:cNvSpPr>
              <a:spLocks noChangeArrowheads="1"/>
            </p:cNvSpPr>
            <p:nvPr/>
          </p:nvSpPr>
          <p:spPr bwMode="auto">
            <a:xfrm rot="10800000">
              <a:off x="1250864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41515" y="2205426"/>
            <a:ext cx="734400" cy="1195200"/>
            <a:chOff x="5487773" y="1459291"/>
            <a:chExt cx="1327942" cy="1960859"/>
          </a:xfrm>
        </p:grpSpPr>
        <p:sp>
          <p:nvSpPr>
            <p:cNvPr id="76" name="Freeform 5"/>
            <p:cNvSpPr/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2" name="TextBox 40"/>
          <p:cNvSpPr txBox="1"/>
          <p:nvPr/>
        </p:nvSpPr>
        <p:spPr>
          <a:xfrm>
            <a:off x="1637030" y="2222500"/>
            <a:ext cx="3943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Font typeface="Wingdings" panose="05000000000000000000" charset="0"/>
              <a:buChar char="ü"/>
              <a:defRPr/>
            </a:pPr>
            <a:r>
              <a:rPr lang="zh-CN" sz="2000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对申请单的</a:t>
            </a:r>
            <a:r>
              <a:rPr lang="en-US" altLang="zh-CN" sz="2000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000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增删改查</a:t>
            </a:r>
            <a:r>
              <a:rPr lang="en-US" altLang="zh-CN" sz="2000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000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操作</a:t>
            </a:r>
            <a:endParaRPr lang="zh-CN" altLang="en-US" sz="2000" dirty="0" smtClean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lvl="0" indent="-342900" algn="just">
              <a:buFont typeface="Wingdings" panose="05000000000000000000" charset="0"/>
              <a:buChar char="ü"/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上传附件功能</a:t>
            </a:r>
            <a:endParaRPr lang="zh-CN" altLang="en-US" sz="2000" dirty="0" smtClean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3420" y="1586230"/>
            <a:ext cx="1281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新魏" panose="02010800040101010101" charset="-122"/>
                <a:ea typeface="华文新魏" panose="02010800040101010101" charset="-122"/>
              </a:rPr>
              <a:t>申请人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 rot="10800000">
            <a:off x="3733680" y="3874253"/>
            <a:ext cx="733556" cy="1196677"/>
            <a:chOff x="1143208" y="1459291"/>
            <a:chExt cx="1327942" cy="1960859"/>
          </a:xfrm>
        </p:grpSpPr>
        <p:sp>
          <p:nvSpPr>
            <p:cNvPr id="55" name="Freeform 5"/>
            <p:cNvSpPr/>
            <p:nvPr/>
          </p:nvSpPr>
          <p:spPr bwMode="auto">
            <a:xfrm>
              <a:off x="114320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6"/>
            <p:cNvSpPr>
              <a:spLocks noChangeArrowheads="1"/>
            </p:cNvSpPr>
            <p:nvPr/>
          </p:nvSpPr>
          <p:spPr bwMode="auto">
            <a:xfrm rot="10800000">
              <a:off x="1250864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3561156" y="5070793"/>
            <a:ext cx="2161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新魏" panose="02010800040101010101" charset="-122"/>
                <a:ea typeface="华文新魏" panose="02010800040101010101" charset="-122"/>
              </a:rPr>
              <a:t>部门经理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8" name="TextBox 40"/>
          <p:cNvSpPr txBox="1"/>
          <p:nvPr/>
        </p:nvSpPr>
        <p:spPr>
          <a:xfrm>
            <a:off x="3560837" y="5592902"/>
            <a:ext cx="370716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>
              <a:defRPr sz="2400"/>
            </a:lvl1pPr>
          </a:lstStyle>
          <a:p>
            <a:pPr marL="342900" indent="-342900">
              <a:buFont typeface="Wingdings" panose="05000000000000000000" charset="0"/>
              <a:buChar char="ü"/>
            </a:pPr>
            <a:r>
              <a:rPr lang="zh-CN" altLang="zh-CN" sz="2000" dirty="0">
                <a:latin typeface="华文中宋" panose="02010600040101010101" charset="-122"/>
                <a:ea typeface="华文中宋" panose="02010600040101010101" charset="-122"/>
              </a:rPr>
              <a:t>申请单的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审批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”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功能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下载附件功能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54110" y="1401525"/>
            <a:ext cx="2161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</a:rPr>
              <a:t>财务部门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" name="TextBox 40"/>
          <p:cNvSpPr txBox="1"/>
          <p:nvPr/>
        </p:nvSpPr>
        <p:spPr>
          <a:xfrm>
            <a:off x="6828547" y="1984832"/>
            <a:ext cx="370716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>
              <a:defRPr sz="2400"/>
            </a:lvl1pPr>
          </a:lstStyle>
          <a:p>
            <a:pPr marL="342900" indent="-342900">
              <a:buFont typeface="Wingdings" panose="05000000000000000000" charset="0"/>
              <a:buChar char="ü"/>
            </a:pP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审批申请单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”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功能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下载附件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</a:rPr>
              <a:t>”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功能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“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报销支付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”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功能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986588" y="3471599"/>
            <a:ext cx="422031" cy="422031"/>
            <a:chOff x="2856077" y="2212611"/>
            <a:chExt cx="422031" cy="422031"/>
          </a:xfrm>
        </p:grpSpPr>
        <p:sp>
          <p:nvSpPr>
            <p:cNvPr id="19" name="椭圆 18"/>
            <p:cNvSpPr/>
            <p:nvPr/>
          </p:nvSpPr>
          <p:spPr>
            <a:xfrm>
              <a:off x="2856077" y="221261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879380" y="2254629"/>
              <a:ext cx="36957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10800000">
            <a:off x="8833940" y="3945961"/>
            <a:ext cx="734400" cy="1195200"/>
            <a:chOff x="5487773" y="1459291"/>
            <a:chExt cx="1327942" cy="1960859"/>
          </a:xfrm>
        </p:grpSpPr>
        <p:sp>
          <p:nvSpPr>
            <p:cNvPr id="22" name="Freeform 5"/>
            <p:cNvSpPr/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049971" y="5229543"/>
            <a:ext cx="2161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</a:rPr>
              <a:t>系统管理员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6" name="TextBox 40"/>
          <p:cNvSpPr txBox="1"/>
          <p:nvPr/>
        </p:nvSpPr>
        <p:spPr>
          <a:xfrm>
            <a:off x="8049652" y="5751652"/>
            <a:ext cx="37071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>
              <a:defRPr sz="2400"/>
            </a:lvl1pPr>
          </a:lstStyle>
          <a:p>
            <a:pPr marL="342900" indent="-342900">
              <a:buFont typeface="Wingdings" panose="05000000000000000000" charset="0"/>
              <a:buChar char="ü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</a:rPr>
              <a:t>实现对用户信息的管理功能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2" grpId="0"/>
      <p:bldP spid="2" grpId="0"/>
      <p:bldP spid="57" grpId="0"/>
      <p:bldP spid="58" grpId="0"/>
      <p:bldP spid="61" grpId="0"/>
      <p:bldP spid="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6" y="457843"/>
            <a:ext cx="7430575" cy="199883"/>
            <a:chOff x="2339067" y="457843"/>
            <a:chExt cx="7116682" cy="166589"/>
          </a:xfrm>
        </p:grpSpPr>
        <p:grpSp>
          <p:nvGrpSpPr>
            <p:cNvPr id="46" name="组合 45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3" name="椭圆 52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49" name="椭圆 48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0" name="图片 59"/>
          <p:cNvPicPr/>
          <p:nvPr/>
        </p:nvPicPr>
        <p:blipFill>
          <a:blip r:embed="rId1"/>
          <a:stretch>
            <a:fillRect/>
          </a:stretch>
        </p:blipFill>
        <p:spPr>
          <a:xfrm>
            <a:off x="1760855" y="1188720"/>
            <a:ext cx="8881745" cy="49523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1" name="文本框 60"/>
          <p:cNvSpPr txBox="1"/>
          <p:nvPr/>
        </p:nvSpPr>
        <p:spPr>
          <a:xfrm>
            <a:off x="4749381" y="252274"/>
            <a:ext cx="2595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rgbClr val="2F5597"/>
                </a:solidFill>
                <a:latin typeface="华文新魏" panose="02010800040101010101" charset="-122"/>
                <a:ea typeface="华文新魏" panose="02010800040101010101" charset="-122"/>
              </a:rPr>
              <a:t>业务流程图</a:t>
            </a:r>
            <a:endParaRPr lang="zh-CN" altLang="en-US" sz="3200" spc="600" dirty="0">
              <a:solidFill>
                <a:srgbClr val="2F5597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p:transition spd="slow"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2014书籍报告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1917"/>
      </a:accent1>
      <a:accent2>
        <a:srgbClr val="B12725"/>
      </a:accent2>
      <a:accent3>
        <a:srgbClr val="F58E2E"/>
      </a:accent3>
      <a:accent4>
        <a:srgbClr val="05BAC8"/>
      </a:accent4>
      <a:accent5>
        <a:srgbClr val="1A92A2"/>
      </a:accent5>
      <a:accent6>
        <a:srgbClr val="21AB82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7DCD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WPS 演示</Application>
  <PresentationFormat>宽屏</PresentationFormat>
  <Paragraphs>173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宋体</vt:lpstr>
      <vt:lpstr>Wingdings</vt:lpstr>
      <vt:lpstr>方正粗黑宋简体</vt:lpstr>
      <vt:lpstr>华文中宋</vt:lpstr>
      <vt:lpstr>华文新魏</vt:lpstr>
      <vt:lpstr>Adobe Caslon Pro Bold</vt:lpstr>
      <vt:lpstr>Kozuka Gothic Pro B</vt:lpstr>
      <vt:lpstr>汉仪菱心体简</vt:lpstr>
      <vt:lpstr>Kozuka Mincho Pro H</vt:lpstr>
      <vt:lpstr>Wingdings</vt:lpstr>
      <vt:lpstr>微软雅黑</vt:lpstr>
      <vt:lpstr>Agency FB</vt:lpstr>
      <vt:lpstr>Arial Unicode MS</vt:lpstr>
      <vt:lpstr>Calibri</vt:lpstr>
      <vt:lpstr>等线</vt:lpstr>
      <vt:lpstr>等线 Light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勾勒纪念</cp:lastModifiedBy>
  <cp:revision>34</cp:revision>
  <dcterms:created xsi:type="dcterms:W3CDTF">2016-05-06T03:10:00Z</dcterms:created>
  <dcterms:modified xsi:type="dcterms:W3CDTF">2019-07-16T00:42:35Z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